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71" r:id="rId9"/>
    <p:sldId id="260" r:id="rId10"/>
    <p:sldId id="261" r:id="rId11"/>
    <p:sldId id="262" r:id="rId12"/>
    <p:sldId id="263" r:id="rId13"/>
    <p:sldId id="264" r:id="rId14"/>
    <p:sldId id="265" r:id="rId15"/>
    <p:sldId id="270" r:id="rId16"/>
    <p:sldId id="266" r:id="rId17"/>
    <p:sldId id="267" r:id="rId18"/>
    <p:sldId id="268" r:id="rId19"/>
    <p:sldId id="272" r:id="rId20"/>
    <p:sldId id="269" r:id="rId21"/>
  </p:sldIdLst>
  <p:sldSz cx="18288000" cy="10287000"/>
  <p:notesSz cx="6858000" cy="9144000"/>
  <p:embeddedFontLst>
    <p:embeddedFont>
      <p:font typeface="Ancient signboards" panose="020B0604020202020204" charset="-128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KG Primary Penmanship" panose="020B0604020202020204" charset="0"/>
      <p:regular r:id="rId28"/>
    </p:embeddedFont>
    <p:embeddedFont>
      <p:font typeface="Open Sans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8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F5F20-A6F0-46BE-A42E-2246FECDE38F}" type="datetimeFigureOut">
              <a:rPr lang="es-MX" smtClean="0"/>
              <a:t>18/11/2025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FC17D-D34B-4496-B344-EC6D44219E3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943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Fran (presentación de grupo)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7646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Fran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0962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Marcelo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3988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/>
              <a:t>Fran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459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Fran (</a:t>
            </a:r>
            <a:r>
              <a:rPr lang="es-MX" dirty="0" err="1"/>
              <a:t>kpi</a:t>
            </a:r>
            <a:r>
              <a:rPr lang="es-MX" dirty="0"/>
              <a:t>: satisfacción del estudiante por el juego)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956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Marcelo (</a:t>
            </a:r>
            <a:r>
              <a:rPr lang="es-MX" dirty="0" err="1"/>
              <a:t>kpi</a:t>
            </a:r>
            <a:r>
              <a:rPr lang="es-MX" dirty="0"/>
              <a:t>: % de estudiantes que alcanzan el mínimo esperado de lectura inicial)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3848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Fran (</a:t>
            </a:r>
            <a:r>
              <a:rPr lang="es-MX" dirty="0" err="1"/>
              <a:t>kpi</a:t>
            </a:r>
            <a:r>
              <a:rPr lang="es-MX" dirty="0"/>
              <a:t>: tiempo / interacción)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4529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Fran y Marcelo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8057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Marcelo https://abcworldmovil.web.app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875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Marcelo (toma de contacto cliente y problemática)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354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fran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3664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Marcelo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791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Marcelo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5744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fran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233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marcelo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8459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Fran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2539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Marcelo (aquí menciona al final lo de machine </a:t>
            </a:r>
            <a:r>
              <a:rPr lang="es-MX" dirty="0" err="1"/>
              <a:t>learning</a:t>
            </a:r>
            <a:r>
              <a:rPr lang="es-MX" dirty="0"/>
              <a:t>, el modelo de clasificación y </a:t>
            </a:r>
            <a:r>
              <a:rPr lang="es-MX" dirty="0" err="1"/>
              <a:t>asi</a:t>
            </a:r>
            <a:r>
              <a:rPr lang="es-MX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FC17D-D34B-4496-B344-EC6D44219E33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488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3" Type="http://schemas.openxmlformats.org/officeDocument/2006/relationships/image" Target="../media/image88.png"/><Relationship Id="rId21" Type="http://schemas.openxmlformats.org/officeDocument/2006/relationships/image" Target="../media/image102.png"/><Relationship Id="rId7" Type="http://schemas.openxmlformats.org/officeDocument/2006/relationships/image" Target="../media/image15.png"/><Relationship Id="rId12" Type="http://schemas.openxmlformats.org/officeDocument/2006/relationships/image" Target="../media/image85.sv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11" Type="http://schemas.openxmlformats.org/officeDocument/2006/relationships/image" Target="../media/image84.png"/><Relationship Id="rId24" Type="http://schemas.openxmlformats.org/officeDocument/2006/relationships/image" Target="../media/image105.svg"/><Relationship Id="rId5" Type="http://schemas.openxmlformats.org/officeDocument/2006/relationships/image" Target="../media/image90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10" Type="http://schemas.openxmlformats.org/officeDocument/2006/relationships/image" Target="../media/image93.svg"/><Relationship Id="rId19" Type="http://schemas.openxmlformats.org/officeDocument/2006/relationships/image" Target="../media/image100.png"/><Relationship Id="rId4" Type="http://schemas.openxmlformats.org/officeDocument/2006/relationships/image" Target="../media/image89.svg"/><Relationship Id="rId9" Type="http://schemas.openxmlformats.org/officeDocument/2006/relationships/image" Target="../media/image92.png"/><Relationship Id="rId14" Type="http://schemas.openxmlformats.org/officeDocument/2006/relationships/image" Target="../media/image95.svg"/><Relationship Id="rId22" Type="http://schemas.openxmlformats.org/officeDocument/2006/relationships/image" Target="../media/image10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75.svg"/><Relationship Id="rId9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75.svg"/><Relationship Id="rId9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75.svg"/><Relationship Id="rId9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75.svg"/><Relationship Id="rId9" Type="http://schemas.openxmlformats.org/officeDocument/2006/relationships/hyperlink" Target="https://abcworldmovil.web.app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openxmlformats.org/officeDocument/2006/relationships/image" Target="../media/image9.png"/><Relationship Id="rId18" Type="http://schemas.openxmlformats.org/officeDocument/2006/relationships/image" Target="../media/image8.sv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12" Type="http://schemas.openxmlformats.org/officeDocument/2006/relationships/image" Target="../media/image6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.svg"/><Relationship Id="rId20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19" Type="http://schemas.openxmlformats.org/officeDocument/2006/relationships/image" Target="../media/image92.png"/><Relationship Id="rId4" Type="http://schemas.openxmlformats.org/officeDocument/2006/relationships/image" Target="../media/image118.svg"/><Relationship Id="rId9" Type="http://schemas.openxmlformats.org/officeDocument/2006/relationships/image" Target="../media/image37.png"/><Relationship Id="rId1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7.sv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2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26" Type="http://schemas.openxmlformats.org/officeDocument/2006/relationships/image" Target="../media/image67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7.sv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24" Type="http://schemas.openxmlformats.org/officeDocument/2006/relationships/image" Target="../media/image65.sv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svg"/><Relationship Id="rId19" Type="http://schemas.openxmlformats.org/officeDocument/2006/relationships/image" Target="../media/image60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Relationship Id="rId22" Type="http://schemas.openxmlformats.org/officeDocument/2006/relationships/image" Target="../media/image6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73.sv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71.svg"/><Relationship Id="rId19" Type="http://schemas.openxmlformats.org/officeDocument/2006/relationships/image" Target="../media/image80.png"/><Relationship Id="rId4" Type="http://schemas.openxmlformats.org/officeDocument/2006/relationships/image" Target="../media/image2.svg"/><Relationship Id="rId9" Type="http://schemas.openxmlformats.org/officeDocument/2006/relationships/image" Target="../media/image70.png"/><Relationship Id="rId14" Type="http://schemas.openxmlformats.org/officeDocument/2006/relationships/image" Target="../media/image7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81.png"/><Relationship Id="rId5" Type="http://schemas.openxmlformats.org/officeDocument/2006/relationships/image" Target="../media/image68.png"/><Relationship Id="rId10" Type="http://schemas.openxmlformats.org/officeDocument/2006/relationships/image" Target="../media/image75.svg"/><Relationship Id="rId4" Type="http://schemas.openxmlformats.org/officeDocument/2006/relationships/image" Target="../media/image2.svg"/><Relationship Id="rId9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82.png"/><Relationship Id="rId5" Type="http://schemas.openxmlformats.org/officeDocument/2006/relationships/image" Target="../media/image68.png"/><Relationship Id="rId10" Type="http://schemas.openxmlformats.org/officeDocument/2006/relationships/image" Target="../media/image75.svg"/><Relationship Id="rId4" Type="http://schemas.openxmlformats.org/officeDocument/2006/relationships/image" Target="../media/image2.svg"/><Relationship Id="rId9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12" Type="http://schemas.openxmlformats.org/officeDocument/2006/relationships/image" Target="../media/image5.png"/><Relationship Id="rId17" Type="http://schemas.openxmlformats.org/officeDocument/2006/relationships/image" Target="../media/image8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83.png"/><Relationship Id="rId5" Type="http://schemas.openxmlformats.org/officeDocument/2006/relationships/image" Target="../media/image68.png"/><Relationship Id="rId15" Type="http://schemas.openxmlformats.org/officeDocument/2006/relationships/image" Target="../media/image24.svg"/><Relationship Id="rId10" Type="http://schemas.openxmlformats.org/officeDocument/2006/relationships/image" Target="../media/image75.svg"/><Relationship Id="rId4" Type="http://schemas.openxmlformats.org/officeDocument/2006/relationships/image" Target="../media/image2.svg"/><Relationship Id="rId9" Type="http://schemas.openxmlformats.org/officeDocument/2006/relationships/image" Target="../media/image74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C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2982870" y="1577887"/>
            <a:ext cx="12207583" cy="6695007"/>
            <a:chOff x="0" y="0"/>
            <a:chExt cx="16276777" cy="8926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51185" cy="8926675"/>
            </a:xfrm>
            <a:custGeom>
              <a:avLst/>
              <a:gdLst/>
              <a:ahLst/>
              <a:cxnLst/>
              <a:rect l="l" t="t" r="r" b="b"/>
              <a:pathLst>
                <a:path w="10851185" h="892667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30390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>
              <a:off x="5425592" y="0"/>
              <a:ext cx="10851185" cy="8926675"/>
            </a:xfrm>
            <a:custGeom>
              <a:avLst/>
              <a:gdLst/>
              <a:ahLst/>
              <a:cxnLst/>
              <a:rect l="l" t="t" r="r" b="b"/>
              <a:pathLst>
                <a:path w="10851185" h="892667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3039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66283" y="2708654"/>
            <a:ext cx="10959303" cy="163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5"/>
              </a:lnSpc>
            </a:pPr>
            <a:r>
              <a:rPr lang="en-US" sz="10735" spc="-214">
                <a:solidFill>
                  <a:srgbClr val="FFFFFF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ABC World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92224" y="5375126"/>
            <a:ext cx="9091406" cy="256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926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Integrantes: Francisca Cardemil y Marcelo Castillo</a:t>
            </a:r>
          </a:p>
          <a:p>
            <a:pPr algn="ctr">
              <a:lnSpc>
                <a:spcPts val="5104"/>
              </a:lnSpc>
            </a:pPr>
            <a:r>
              <a:rPr lang="en-US" sz="3926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Empresa: Escuela básica Agustín Edwards</a:t>
            </a:r>
          </a:p>
          <a:p>
            <a:pPr algn="ctr">
              <a:lnSpc>
                <a:spcPts val="5104"/>
              </a:lnSpc>
            </a:pPr>
            <a:r>
              <a:rPr lang="en-US" sz="3926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Representante: Víctor Faúndez</a:t>
            </a:r>
          </a:p>
          <a:p>
            <a:pPr algn="ctr">
              <a:lnSpc>
                <a:spcPts val="5104"/>
              </a:lnSpc>
            </a:pPr>
            <a:endParaRPr lang="en-US" sz="3926">
              <a:solidFill>
                <a:srgbClr val="FFFFFF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467094" y="8005648"/>
            <a:ext cx="7661990" cy="4165336"/>
          </a:xfrm>
          <a:custGeom>
            <a:avLst/>
            <a:gdLst/>
            <a:ahLst/>
            <a:cxnLst/>
            <a:rect l="l" t="t" r="r" b="b"/>
            <a:pathLst>
              <a:path w="7661990" h="4165336">
                <a:moveTo>
                  <a:pt x="0" y="0"/>
                </a:moveTo>
                <a:lnTo>
                  <a:pt x="7661990" y="0"/>
                </a:lnTo>
                <a:lnTo>
                  <a:pt x="7661990" y="4165337"/>
                </a:lnTo>
                <a:lnTo>
                  <a:pt x="0" y="4165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flipH="1">
            <a:off x="12412548" y="6736572"/>
            <a:ext cx="1771082" cy="1313821"/>
          </a:xfrm>
          <a:custGeom>
            <a:avLst/>
            <a:gdLst/>
            <a:ahLst/>
            <a:cxnLst/>
            <a:rect l="l" t="t" r="r" b="b"/>
            <a:pathLst>
              <a:path w="1771082" h="1313821">
                <a:moveTo>
                  <a:pt x="1771082" y="0"/>
                </a:moveTo>
                <a:lnTo>
                  <a:pt x="0" y="0"/>
                </a:lnTo>
                <a:lnTo>
                  <a:pt x="0" y="1313820"/>
                </a:lnTo>
                <a:lnTo>
                  <a:pt x="1771082" y="1313820"/>
                </a:lnTo>
                <a:lnTo>
                  <a:pt x="177108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15004190" y="5422751"/>
            <a:ext cx="2063893" cy="2627642"/>
          </a:xfrm>
          <a:custGeom>
            <a:avLst/>
            <a:gdLst/>
            <a:ahLst/>
            <a:cxnLst/>
            <a:rect l="l" t="t" r="r" b="b"/>
            <a:pathLst>
              <a:path w="2063893" h="2627642">
                <a:moveTo>
                  <a:pt x="0" y="0"/>
                </a:moveTo>
                <a:lnTo>
                  <a:pt x="2063893" y="0"/>
                </a:lnTo>
                <a:lnTo>
                  <a:pt x="2063893" y="2627641"/>
                </a:lnTo>
                <a:lnTo>
                  <a:pt x="0" y="26276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 flipH="1">
            <a:off x="477140" y="2952303"/>
            <a:ext cx="4625673" cy="9053809"/>
          </a:xfrm>
          <a:custGeom>
            <a:avLst/>
            <a:gdLst/>
            <a:ahLst/>
            <a:cxnLst/>
            <a:rect l="l" t="t" r="r" b="b"/>
            <a:pathLst>
              <a:path w="4625673" h="9053809">
                <a:moveTo>
                  <a:pt x="4625673" y="0"/>
                </a:moveTo>
                <a:lnTo>
                  <a:pt x="0" y="0"/>
                </a:lnTo>
                <a:lnTo>
                  <a:pt x="0" y="9053808"/>
                </a:lnTo>
                <a:lnTo>
                  <a:pt x="4625673" y="9053808"/>
                </a:lnTo>
                <a:lnTo>
                  <a:pt x="462567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15004190" y="0"/>
            <a:ext cx="2334214" cy="4114800"/>
          </a:xfrm>
          <a:custGeom>
            <a:avLst/>
            <a:gdLst/>
            <a:ahLst/>
            <a:cxnLst/>
            <a:rect l="l" t="t" r="r" b="b"/>
            <a:pathLst>
              <a:path w="2334214" h="4114800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6615011" y="8569636"/>
            <a:ext cx="3321766" cy="4114800"/>
          </a:xfrm>
          <a:custGeom>
            <a:avLst/>
            <a:gdLst/>
            <a:ahLst/>
            <a:cxnLst/>
            <a:rect l="l" t="t" r="r" b="b"/>
            <a:pathLst>
              <a:path w="3321766" h="4114800">
                <a:moveTo>
                  <a:pt x="0" y="0"/>
                </a:moveTo>
                <a:lnTo>
                  <a:pt x="3321766" y="0"/>
                </a:lnTo>
                <a:lnTo>
                  <a:pt x="33217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C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0" y="3077641"/>
            <a:ext cx="9144000" cy="5918662"/>
          </a:xfrm>
          <a:custGeom>
            <a:avLst/>
            <a:gdLst/>
            <a:ahLst/>
            <a:cxnLst/>
            <a:rect l="l" t="t" r="r" b="b"/>
            <a:pathLst>
              <a:path w="9144000" h="5918662">
                <a:moveTo>
                  <a:pt x="0" y="0"/>
                </a:moveTo>
                <a:lnTo>
                  <a:pt x="9144000" y="0"/>
                </a:lnTo>
                <a:lnTo>
                  <a:pt x="9144000" y="5918662"/>
                </a:lnTo>
                <a:lnTo>
                  <a:pt x="0" y="59186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658740" y="829741"/>
            <a:ext cx="7826520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sz="6975" spc="-139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Requerimientos funcionales</a:t>
            </a:r>
          </a:p>
        </p:txBody>
      </p:sp>
      <p:sp>
        <p:nvSpPr>
          <p:cNvPr id="5" name="Freeform 5"/>
          <p:cNvSpPr/>
          <p:nvPr/>
        </p:nvSpPr>
        <p:spPr>
          <a:xfrm>
            <a:off x="9196359" y="3077641"/>
            <a:ext cx="9144000" cy="5918662"/>
          </a:xfrm>
          <a:custGeom>
            <a:avLst/>
            <a:gdLst/>
            <a:ahLst/>
            <a:cxnLst/>
            <a:rect l="l" t="t" r="r" b="b"/>
            <a:pathLst>
              <a:path w="9144000" h="5918662">
                <a:moveTo>
                  <a:pt x="0" y="0"/>
                </a:moveTo>
                <a:lnTo>
                  <a:pt x="9144000" y="0"/>
                </a:lnTo>
                <a:lnTo>
                  <a:pt x="9144000" y="5918662"/>
                </a:lnTo>
                <a:lnTo>
                  <a:pt x="0" y="59186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9920661" y="869104"/>
            <a:ext cx="7695395" cy="220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6845" spc="-136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Requerimientos no funcionales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20468"/>
            <a:ext cx="7143436" cy="335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El </a:t>
            </a:r>
            <a:r>
              <a:rPr lang="en-US" sz="5225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juego</a:t>
            </a: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de </a:t>
            </a:r>
            <a:r>
              <a:rPr lang="en-US" sz="5225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evaluación</a:t>
            </a: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debe </a:t>
            </a:r>
            <a:r>
              <a:rPr lang="en-US" sz="5225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presentar</a:t>
            </a: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5225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múltiples</a:t>
            </a: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5225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opciones</a:t>
            </a: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de imagen para que </a:t>
            </a:r>
            <a:r>
              <a:rPr lang="en-US" sz="5225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el</a:t>
            </a: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5225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usuario</a:t>
            </a: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5225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seleccione</a:t>
            </a: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la </a:t>
            </a:r>
            <a:r>
              <a:rPr lang="en-US" sz="5225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correcta</a:t>
            </a: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(</a:t>
            </a:r>
            <a:r>
              <a:rPr lang="en-US" sz="5225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Juego</a:t>
            </a: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de </a:t>
            </a:r>
            <a:r>
              <a:rPr lang="en-US" sz="5225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Asociación</a:t>
            </a:r>
            <a:r>
              <a:rPr lang="en-US" sz="5225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45228" y="3725972"/>
            <a:ext cx="7114072" cy="404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2"/>
              </a:lnSpc>
            </a:pPr>
            <a:r>
              <a:rPr lang="en-US" sz="522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Compatibilidad: El diseño de la interfaz debe ser responsivo, ajustándose automáticamente para una visualización óptima tanto en escritorios como en dispositivos móviles.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A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758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785683" y="1692862"/>
            <a:ext cx="4307128" cy="9669063"/>
          </a:xfrm>
          <a:custGeom>
            <a:avLst/>
            <a:gdLst/>
            <a:ahLst/>
            <a:cxnLst/>
            <a:rect l="l" t="t" r="r" b="b"/>
            <a:pathLst>
              <a:path w="4307128" h="9669063">
                <a:moveTo>
                  <a:pt x="0" y="0"/>
                </a:moveTo>
                <a:lnTo>
                  <a:pt x="4307129" y="0"/>
                </a:lnTo>
                <a:lnTo>
                  <a:pt x="4307129" y="9669064"/>
                </a:lnTo>
                <a:lnTo>
                  <a:pt x="0" y="966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flipH="1">
            <a:off x="3774703" y="8097339"/>
            <a:ext cx="3170242" cy="3927102"/>
          </a:xfrm>
          <a:custGeom>
            <a:avLst/>
            <a:gdLst/>
            <a:ahLst/>
            <a:cxnLst/>
            <a:rect l="l" t="t" r="r" b="b"/>
            <a:pathLst>
              <a:path w="3170242" h="3927102">
                <a:moveTo>
                  <a:pt x="3170242" y="0"/>
                </a:moveTo>
                <a:lnTo>
                  <a:pt x="0" y="0"/>
                </a:lnTo>
                <a:lnTo>
                  <a:pt x="0" y="3927102"/>
                </a:lnTo>
                <a:lnTo>
                  <a:pt x="3170242" y="3927102"/>
                </a:lnTo>
                <a:lnTo>
                  <a:pt x="317024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-1339290" y="7483864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7"/>
          <p:cNvGrpSpPr/>
          <p:nvPr/>
        </p:nvGrpSpPr>
        <p:grpSpPr>
          <a:xfrm>
            <a:off x="6987103" y="1463887"/>
            <a:ext cx="9340305" cy="7641923"/>
            <a:chOff x="0" y="0"/>
            <a:chExt cx="13263390" cy="10851659"/>
          </a:xfrm>
        </p:grpSpPr>
        <p:sp>
          <p:nvSpPr>
            <p:cNvPr id="8" name="Freeform 8"/>
            <p:cNvSpPr/>
            <p:nvPr/>
          </p:nvSpPr>
          <p:spPr>
            <a:xfrm>
              <a:off x="-127" y="127"/>
              <a:ext cx="13263263" cy="10858644"/>
            </a:xfrm>
            <a:custGeom>
              <a:avLst/>
              <a:gdLst/>
              <a:ahLst/>
              <a:cxnLst/>
              <a:rect l="l" t="t" r="r" b="b"/>
              <a:pathLst>
                <a:path w="13263263" h="10858644">
                  <a:moveTo>
                    <a:pt x="12862197" y="10845944"/>
                  </a:moveTo>
                  <a:cubicBezTo>
                    <a:pt x="12806317" y="10858644"/>
                    <a:pt x="12780917" y="10845944"/>
                    <a:pt x="12723767" y="10845944"/>
                  </a:cubicBezTo>
                  <a:cubicBezTo>
                    <a:pt x="12666617" y="10845944"/>
                    <a:pt x="12575558" y="10833244"/>
                    <a:pt x="12575558" y="10833244"/>
                  </a:cubicBezTo>
                  <a:lnTo>
                    <a:pt x="707771" y="10833244"/>
                  </a:lnTo>
                  <a:lnTo>
                    <a:pt x="631063" y="10820544"/>
                  </a:lnTo>
                  <a:cubicBezTo>
                    <a:pt x="631063" y="10820544"/>
                    <a:pt x="533400" y="10833244"/>
                    <a:pt x="457581" y="10820544"/>
                  </a:cubicBezTo>
                  <a:cubicBezTo>
                    <a:pt x="381762" y="10807844"/>
                    <a:pt x="296418" y="10820544"/>
                    <a:pt x="296418" y="10820544"/>
                  </a:cubicBezTo>
                  <a:cubicBezTo>
                    <a:pt x="240284" y="10820544"/>
                    <a:pt x="162814" y="10816226"/>
                    <a:pt x="119507" y="10787016"/>
                  </a:cubicBezTo>
                  <a:cubicBezTo>
                    <a:pt x="47371" y="10738375"/>
                    <a:pt x="25400" y="10668144"/>
                    <a:pt x="0" y="10562353"/>
                  </a:cubicBezTo>
                  <a:lnTo>
                    <a:pt x="0" y="10361820"/>
                  </a:lnTo>
                  <a:cubicBezTo>
                    <a:pt x="0" y="10361820"/>
                    <a:pt x="12700" y="10276857"/>
                    <a:pt x="12700" y="10218564"/>
                  </a:cubicBezTo>
                  <a:cubicBezTo>
                    <a:pt x="12700" y="10160271"/>
                    <a:pt x="0" y="10070355"/>
                    <a:pt x="0" y="10070355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744214" y="0"/>
                  </a:lnTo>
                  <a:cubicBezTo>
                    <a:pt x="12844290" y="0"/>
                    <a:pt x="12912743" y="12700"/>
                    <a:pt x="12912743" y="12700"/>
                  </a:cubicBezTo>
                  <a:cubicBezTo>
                    <a:pt x="12976878" y="12700"/>
                    <a:pt x="13065650" y="36322"/>
                    <a:pt x="13123563" y="50800"/>
                  </a:cubicBezTo>
                  <a:cubicBezTo>
                    <a:pt x="13225163" y="76200"/>
                    <a:pt x="13250563" y="254000"/>
                    <a:pt x="13250563" y="350520"/>
                  </a:cubicBezTo>
                  <a:lnTo>
                    <a:pt x="13250563" y="9979550"/>
                  </a:lnTo>
                  <a:cubicBezTo>
                    <a:pt x="13250563" y="9979550"/>
                    <a:pt x="13263263" y="10348231"/>
                    <a:pt x="13263263" y="10381251"/>
                  </a:cubicBezTo>
                  <a:cubicBezTo>
                    <a:pt x="13263263" y="10414271"/>
                    <a:pt x="13240784" y="10522221"/>
                    <a:pt x="13222876" y="10568449"/>
                  </a:cubicBezTo>
                  <a:cubicBezTo>
                    <a:pt x="13197858" y="10633092"/>
                    <a:pt x="13208018" y="10689988"/>
                    <a:pt x="13156201" y="10734184"/>
                  </a:cubicBezTo>
                  <a:cubicBezTo>
                    <a:pt x="13120134" y="10765045"/>
                    <a:pt x="13066032" y="10802383"/>
                    <a:pt x="13020821" y="10819528"/>
                  </a:cubicBezTo>
                  <a:cubicBezTo>
                    <a:pt x="12975608" y="10836673"/>
                    <a:pt x="12917823" y="10833371"/>
                    <a:pt x="12861943" y="10846071"/>
                  </a:cubicBezTo>
                  <a:close/>
                </a:path>
              </a:pathLst>
            </a:custGeom>
            <a:solidFill>
              <a:srgbClr val="EAEAEA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74621" y="2146590"/>
            <a:ext cx="8889111" cy="6520589"/>
            <a:chOff x="0" y="0"/>
            <a:chExt cx="14793387" cy="10851659"/>
          </a:xfrm>
        </p:grpSpPr>
        <p:sp>
          <p:nvSpPr>
            <p:cNvPr id="10" name="Freeform 10"/>
            <p:cNvSpPr/>
            <p:nvPr/>
          </p:nvSpPr>
          <p:spPr>
            <a:xfrm>
              <a:off x="-127" y="127"/>
              <a:ext cx="14793260" cy="10858644"/>
            </a:xfrm>
            <a:custGeom>
              <a:avLst/>
              <a:gdLst/>
              <a:ahLst/>
              <a:cxnLst/>
              <a:rect l="l" t="t" r="r" b="b"/>
              <a:pathLst>
                <a:path w="14793260" h="10858644">
                  <a:moveTo>
                    <a:pt x="14392194" y="10845944"/>
                  </a:moveTo>
                  <a:cubicBezTo>
                    <a:pt x="14336314" y="10858644"/>
                    <a:pt x="14310914" y="10845944"/>
                    <a:pt x="14253764" y="10845944"/>
                  </a:cubicBezTo>
                  <a:cubicBezTo>
                    <a:pt x="14196614" y="10845944"/>
                    <a:pt x="14105556" y="10833244"/>
                    <a:pt x="14105556" y="10833244"/>
                  </a:cubicBezTo>
                  <a:lnTo>
                    <a:pt x="707771" y="10833244"/>
                  </a:lnTo>
                  <a:lnTo>
                    <a:pt x="631063" y="10820544"/>
                  </a:lnTo>
                  <a:cubicBezTo>
                    <a:pt x="631063" y="10820544"/>
                    <a:pt x="533400" y="10833244"/>
                    <a:pt x="457581" y="10820544"/>
                  </a:cubicBezTo>
                  <a:cubicBezTo>
                    <a:pt x="381762" y="10807844"/>
                    <a:pt x="296418" y="10820544"/>
                    <a:pt x="296418" y="10820544"/>
                  </a:cubicBezTo>
                  <a:cubicBezTo>
                    <a:pt x="240284" y="10820544"/>
                    <a:pt x="162814" y="10816226"/>
                    <a:pt x="119507" y="10787016"/>
                  </a:cubicBezTo>
                  <a:cubicBezTo>
                    <a:pt x="47371" y="10738375"/>
                    <a:pt x="25400" y="10668144"/>
                    <a:pt x="0" y="10562353"/>
                  </a:cubicBezTo>
                  <a:lnTo>
                    <a:pt x="0" y="10361820"/>
                  </a:lnTo>
                  <a:cubicBezTo>
                    <a:pt x="0" y="10361820"/>
                    <a:pt x="12700" y="10276857"/>
                    <a:pt x="12700" y="10218564"/>
                  </a:cubicBezTo>
                  <a:cubicBezTo>
                    <a:pt x="12700" y="10160271"/>
                    <a:pt x="0" y="10070355"/>
                    <a:pt x="0" y="10070355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4274211" y="0"/>
                  </a:lnTo>
                  <a:cubicBezTo>
                    <a:pt x="14374287" y="0"/>
                    <a:pt x="14442740" y="12700"/>
                    <a:pt x="14442740" y="12700"/>
                  </a:cubicBezTo>
                  <a:cubicBezTo>
                    <a:pt x="14506876" y="12700"/>
                    <a:pt x="14595649" y="36322"/>
                    <a:pt x="14653561" y="50800"/>
                  </a:cubicBezTo>
                  <a:cubicBezTo>
                    <a:pt x="14755160" y="76200"/>
                    <a:pt x="14780560" y="254000"/>
                    <a:pt x="14780560" y="350520"/>
                  </a:cubicBezTo>
                  <a:lnTo>
                    <a:pt x="14780560" y="9979550"/>
                  </a:lnTo>
                  <a:cubicBezTo>
                    <a:pt x="14780560" y="9979550"/>
                    <a:pt x="14793260" y="10348231"/>
                    <a:pt x="14793260" y="10381251"/>
                  </a:cubicBezTo>
                  <a:cubicBezTo>
                    <a:pt x="14793260" y="10414271"/>
                    <a:pt x="14770782" y="10522221"/>
                    <a:pt x="14752875" y="10568449"/>
                  </a:cubicBezTo>
                  <a:cubicBezTo>
                    <a:pt x="14727856" y="10633092"/>
                    <a:pt x="14738015" y="10689988"/>
                    <a:pt x="14686200" y="10734184"/>
                  </a:cubicBezTo>
                  <a:cubicBezTo>
                    <a:pt x="14650132" y="10765045"/>
                    <a:pt x="14596030" y="10802383"/>
                    <a:pt x="14550817" y="10819528"/>
                  </a:cubicBezTo>
                  <a:cubicBezTo>
                    <a:pt x="14505606" y="10836673"/>
                    <a:pt x="14447820" y="10833371"/>
                    <a:pt x="14391940" y="1084607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Freeform 11"/>
          <p:cNvSpPr/>
          <p:nvPr/>
        </p:nvSpPr>
        <p:spPr>
          <a:xfrm>
            <a:off x="8766732" y="9243175"/>
            <a:ext cx="5781047" cy="4237501"/>
          </a:xfrm>
          <a:custGeom>
            <a:avLst/>
            <a:gdLst/>
            <a:ahLst/>
            <a:cxnLst/>
            <a:rect l="l" t="t" r="r" b="b"/>
            <a:pathLst>
              <a:path w="5781047" h="4237501">
                <a:moveTo>
                  <a:pt x="0" y="0"/>
                </a:moveTo>
                <a:lnTo>
                  <a:pt x="5781047" y="0"/>
                </a:lnTo>
                <a:lnTo>
                  <a:pt x="5781047" y="4237501"/>
                </a:lnTo>
                <a:lnTo>
                  <a:pt x="0" y="4237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6136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7152441" y="8940671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0"/>
                </a:moveTo>
                <a:lnTo>
                  <a:pt x="6357135" y="0"/>
                </a:lnTo>
                <a:lnTo>
                  <a:pt x="6357135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10557791" y="8940671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0"/>
                </a:moveTo>
                <a:lnTo>
                  <a:pt x="6357134" y="0"/>
                </a:lnTo>
                <a:lnTo>
                  <a:pt x="6357134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11121354" y="4264650"/>
            <a:ext cx="1382977" cy="158786"/>
          </a:xfrm>
          <a:custGeom>
            <a:avLst/>
            <a:gdLst/>
            <a:ahLst/>
            <a:cxnLst/>
            <a:rect l="l" t="t" r="r" b="b"/>
            <a:pathLst>
              <a:path w="1382977" h="158786">
                <a:moveTo>
                  <a:pt x="0" y="0"/>
                </a:moveTo>
                <a:lnTo>
                  <a:pt x="1382977" y="0"/>
                </a:lnTo>
                <a:lnTo>
                  <a:pt x="1382977" y="158786"/>
                </a:lnTo>
                <a:lnTo>
                  <a:pt x="0" y="15878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 flipV="1">
            <a:off x="7141324" y="1463887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330278"/>
                </a:moveTo>
                <a:lnTo>
                  <a:pt x="6357134" y="330278"/>
                </a:lnTo>
                <a:lnTo>
                  <a:pt x="6357134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 flipV="1">
            <a:off x="10546673" y="1463887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330278"/>
                </a:moveTo>
                <a:lnTo>
                  <a:pt x="6357135" y="330278"/>
                </a:lnTo>
                <a:lnTo>
                  <a:pt x="6357135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11939526" y="949604"/>
            <a:ext cx="166080" cy="158191"/>
          </a:xfrm>
          <a:custGeom>
            <a:avLst/>
            <a:gdLst/>
            <a:ahLst/>
            <a:cxnLst/>
            <a:rect l="l" t="t" r="r" b="b"/>
            <a:pathLst>
              <a:path w="166080" h="158191">
                <a:moveTo>
                  <a:pt x="0" y="0"/>
                </a:moveTo>
                <a:lnTo>
                  <a:pt x="166080" y="0"/>
                </a:lnTo>
                <a:lnTo>
                  <a:pt x="166080" y="158192"/>
                </a:lnTo>
                <a:lnTo>
                  <a:pt x="0" y="1581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 rot="-495168">
            <a:off x="8754566" y="1227922"/>
            <a:ext cx="3368198" cy="73488"/>
          </a:xfrm>
          <a:custGeom>
            <a:avLst/>
            <a:gdLst/>
            <a:ahLst/>
            <a:cxnLst/>
            <a:rect l="l" t="t" r="r" b="b"/>
            <a:pathLst>
              <a:path w="3368198" h="73488">
                <a:moveTo>
                  <a:pt x="0" y="0"/>
                </a:moveTo>
                <a:lnTo>
                  <a:pt x="3368199" y="0"/>
                </a:lnTo>
                <a:lnTo>
                  <a:pt x="3368199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 rot="574972">
            <a:off x="11922142" y="1227922"/>
            <a:ext cx="3368198" cy="73488"/>
          </a:xfrm>
          <a:custGeom>
            <a:avLst/>
            <a:gdLst/>
            <a:ahLst/>
            <a:cxnLst/>
            <a:rect l="l" t="t" r="r" b="b"/>
            <a:pathLst>
              <a:path w="3368198" h="73488">
                <a:moveTo>
                  <a:pt x="0" y="0"/>
                </a:moveTo>
                <a:lnTo>
                  <a:pt x="3368199" y="0"/>
                </a:lnTo>
                <a:lnTo>
                  <a:pt x="3368199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TextBox 20"/>
          <p:cNvSpPr txBox="1"/>
          <p:nvPr/>
        </p:nvSpPr>
        <p:spPr>
          <a:xfrm>
            <a:off x="6916678" y="2829723"/>
            <a:ext cx="10045696" cy="111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3"/>
              </a:lnSpc>
            </a:pPr>
            <a:r>
              <a:rPr lang="en-US" sz="6478" spc="-129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Errores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78010" y="4856962"/>
            <a:ext cx="8889111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spc="-72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Botón de confirmar selección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spc="-72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Falta de instrucciones habladas para todos los juegos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 spc="-72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Algunos juegos les falta su respectivo final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86112" y="7996237"/>
            <a:ext cx="2229625" cy="3104541"/>
          </a:xfrm>
          <a:custGeom>
            <a:avLst/>
            <a:gdLst/>
            <a:ahLst/>
            <a:cxnLst/>
            <a:rect l="l" t="t" r="r" b="b"/>
            <a:pathLst>
              <a:path w="2229625" h="3104541">
                <a:moveTo>
                  <a:pt x="2229624" y="0"/>
                </a:moveTo>
                <a:lnTo>
                  <a:pt x="0" y="0"/>
                </a:lnTo>
                <a:lnTo>
                  <a:pt x="0" y="3104541"/>
                </a:lnTo>
                <a:lnTo>
                  <a:pt x="2229624" y="3104541"/>
                </a:lnTo>
                <a:lnTo>
                  <a:pt x="22296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50598" y="6479317"/>
            <a:ext cx="2752063" cy="8008650"/>
          </a:xfrm>
          <a:custGeom>
            <a:avLst/>
            <a:gdLst/>
            <a:ahLst/>
            <a:cxnLst/>
            <a:rect l="l" t="t" r="r" b="b"/>
            <a:pathLst>
              <a:path w="2752063" h="8008650">
                <a:moveTo>
                  <a:pt x="0" y="0"/>
                </a:moveTo>
                <a:lnTo>
                  <a:pt x="2752064" y="0"/>
                </a:lnTo>
                <a:lnTo>
                  <a:pt x="2752064" y="8008650"/>
                </a:lnTo>
                <a:lnTo>
                  <a:pt x="0" y="800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7402" y="95783"/>
            <a:ext cx="15213197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156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Resultados y análisis esperados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99558" y="1429283"/>
            <a:ext cx="14551040" cy="7519655"/>
            <a:chOff x="0" y="0"/>
            <a:chExt cx="19401387" cy="100262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25649" cy="10026206"/>
            </a:xfrm>
            <a:custGeom>
              <a:avLst/>
              <a:gdLst/>
              <a:ahLst/>
              <a:cxnLst/>
              <a:rect l="l" t="t" r="r" b="b"/>
              <a:pathLst>
                <a:path w="15025649" h="10026206">
                  <a:moveTo>
                    <a:pt x="0" y="0"/>
                  </a:moveTo>
                  <a:lnTo>
                    <a:pt x="15025649" y="0"/>
                  </a:lnTo>
                  <a:lnTo>
                    <a:pt x="15025649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163215" y="0"/>
              <a:ext cx="12238173" cy="10026206"/>
            </a:xfrm>
            <a:custGeom>
              <a:avLst/>
              <a:gdLst/>
              <a:ahLst/>
              <a:cxnLst/>
              <a:rect l="l" t="t" r="r" b="b"/>
              <a:pathLst>
                <a:path w="12238173" h="10026206">
                  <a:moveTo>
                    <a:pt x="0" y="0"/>
                  </a:moveTo>
                  <a:lnTo>
                    <a:pt x="12238172" y="0"/>
                  </a:lnTo>
                  <a:lnTo>
                    <a:pt x="12238172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2776"/>
              </a:stretch>
            </a:blipFill>
          </p:spPr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971546"/>
              </p:ext>
            </p:extLst>
          </p:nvPr>
        </p:nvGraphicFramePr>
        <p:xfrm>
          <a:off x="3980944" y="2632807"/>
          <a:ext cx="10537670" cy="5705475"/>
        </p:xfrm>
        <a:graphic>
          <a:graphicData uri="http://schemas.openxmlformats.org/drawingml/2006/table">
            <a:tbl>
              <a:tblPr/>
              <a:tblGrid>
                <a:gridCol w="1023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5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8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553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99" u="none" strike="noStrike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Índice</a:t>
                      </a:r>
                      <a:r>
                        <a:rPr lang="en-US" sz="2499" u="none" strike="noStrike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de </a:t>
                      </a:r>
                      <a:r>
                        <a:rPr lang="en-US" sz="2499" u="none" strike="noStrike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motivación</a:t>
                      </a:r>
                      <a:r>
                        <a:rPr lang="en-US" sz="2499" u="none" strike="noStrike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de los </a:t>
                      </a:r>
                      <a:r>
                        <a:rPr lang="en-US" sz="2499" u="none" strike="noStrike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niños</a:t>
                      </a:r>
                      <a:endParaRPr lang="en-US" sz="2499" dirty="0">
                        <a:solidFill>
                          <a:srgbClr val="FFFFFF"/>
                        </a:solidFill>
                        <a:latin typeface="Ancient signboards"/>
                        <a:ea typeface="Ancient signboards"/>
                        <a:cs typeface="Ancient signboards"/>
                        <a:sym typeface="Ancient signboards"/>
                      </a:endParaRP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80% de los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niños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se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muestran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motivados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durante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las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actividades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441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% de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mejora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en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el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reconocimiento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de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letras</a:t>
                      </a:r>
                      <a:endParaRPr lang="en-US" sz="2500" dirty="0">
                        <a:latin typeface="Ancient signboards" panose="020B0604020202020204" charset="-128"/>
                        <a:ea typeface="Ancient signboards" panose="020B0604020202020204" charset="-128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u="none" strike="noStrike" dirty="0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Al </a:t>
                      </a:r>
                      <a:r>
                        <a:rPr lang="en-US" sz="2500" u="none" strike="noStrike" dirty="0" err="1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menos</a:t>
                      </a:r>
                      <a:r>
                        <a:rPr lang="en-US" sz="2500" u="none" strike="noStrike" dirty="0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 un 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30% de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mejora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en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 los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estudiantes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 que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utilicen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el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 </a:t>
                      </a: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juego</a:t>
                      </a:r>
                      <a:r>
                        <a:rPr lang="en-US" sz="2500" dirty="0">
                          <a:solidFill>
                            <a:srgbClr val="FFFFFF"/>
                          </a:solidFill>
                          <a:latin typeface="Ancient signboards" panose="020B0604020202020204" charset="-128"/>
                          <a:ea typeface="Ancient signboards" panose="020B0604020202020204" charset="-128"/>
                          <a:cs typeface="Ancient signboards"/>
                          <a:sym typeface="Ancient signboards"/>
                        </a:rPr>
                        <a:t>.</a:t>
                      </a:r>
                      <a:endParaRPr lang="en-US" sz="2500" dirty="0">
                        <a:latin typeface="Ancient signboards" panose="020B0604020202020204" charset="-128"/>
                        <a:ea typeface="Ancient signboards" panose="020B0604020202020204" charset="-128"/>
                      </a:endParaRPr>
                    </a:p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553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Tiempo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promedio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de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interacción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por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sesión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Entre 10 y 15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minutos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por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niño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, lo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suficiente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para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mantener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interés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sin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generar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fatiga</a:t>
                      </a:r>
                      <a:r>
                        <a:rPr lang="en-US" sz="2499" dirty="0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3775717" y="1934315"/>
            <a:ext cx="1391742" cy="69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Nro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59249" y="1934315"/>
            <a:ext cx="1391742" cy="69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KPI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16286" y="1934315"/>
            <a:ext cx="1391742" cy="69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Meta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86112" y="7996237"/>
            <a:ext cx="2229625" cy="3104541"/>
          </a:xfrm>
          <a:custGeom>
            <a:avLst/>
            <a:gdLst/>
            <a:ahLst/>
            <a:cxnLst/>
            <a:rect l="l" t="t" r="r" b="b"/>
            <a:pathLst>
              <a:path w="2229625" h="3104541">
                <a:moveTo>
                  <a:pt x="2229624" y="0"/>
                </a:moveTo>
                <a:lnTo>
                  <a:pt x="0" y="0"/>
                </a:lnTo>
                <a:lnTo>
                  <a:pt x="0" y="3104541"/>
                </a:lnTo>
                <a:lnTo>
                  <a:pt x="2229624" y="3104541"/>
                </a:lnTo>
                <a:lnTo>
                  <a:pt x="22296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6750598" y="6479317"/>
            <a:ext cx="2752063" cy="8008650"/>
          </a:xfrm>
          <a:custGeom>
            <a:avLst/>
            <a:gdLst/>
            <a:ahLst/>
            <a:cxnLst/>
            <a:rect l="l" t="t" r="r" b="b"/>
            <a:pathLst>
              <a:path w="2752063" h="8008650">
                <a:moveTo>
                  <a:pt x="0" y="0"/>
                </a:moveTo>
                <a:lnTo>
                  <a:pt x="2752064" y="0"/>
                </a:lnTo>
                <a:lnTo>
                  <a:pt x="2752064" y="8008650"/>
                </a:lnTo>
                <a:lnTo>
                  <a:pt x="0" y="800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2199558" y="1429283"/>
            <a:ext cx="14551040" cy="7519655"/>
            <a:chOff x="0" y="0"/>
            <a:chExt cx="19401387" cy="100262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025649" cy="10026206"/>
            </a:xfrm>
            <a:custGeom>
              <a:avLst/>
              <a:gdLst/>
              <a:ahLst/>
              <a:cxnLst/>
              <a:rect l="l" t="t" r="r" b="b"/>
              <a:pathLst>
                <a:path w="15025649" h="10026206">
                  <a:moveTo>
                    <a:pt x="0" y="0"/>
                  </a:moveTo>
                  <a:lnTo>
                    <a:pt x="15025649" y="0"/>
                  </a:lnTo>
                  <a:lnTo>
                    <a:pt x="15025649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7163215" y="0"/>
              <a:ext cx="12238173" cy="10026206"/>
            </a:xfrm>
            <a:custGeom>
              <a:avLst/>
              <a:gdLst/>
              <a:ahLst/>
              <a:cxnLst/>
              <a:rect l="l" t="t" r="r" b="b"/>
              <a:pathLst>
                <a:path w="12238173" h="10026206">
                  <a:moveTo>
                    <a:pt x="0" y="0"/>
                  </a:moveTo>
                  <a:lnTo>
                    <a:pt x="12238172" y="0"/>
                  </a:lnTo>
                  <a:lnTo>
                    <a:pt x="12238172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Freeform 7"/>
          <p:cNvSpPr/>
          <p:nvPr/>
        </p:nvSpPr>
        <p:spPr>
          <a:xfrm>
            <a:off x="3284231" y="2390979"/>
            <a:ext cx="12381695" cy="5605259"/>
          </a:xfrm>
          <a:custGeom>
            <a:avLst/>
            <a:gdLst/>
            <a:ahLst/>
            <a:cxnLst/>
            <a:rect l="l" t="t" r="r" b="b"/>
            <a:pathLst>
              <a:path w="12381695" h="5605259">
                <a:moveTo>
                  <a:pt x="0" y="0"/>
                </a:moveTo>
                <a:lnTo>
                  <a:pt x="12381695" y="0"/>
                </a:lnTo>
                <a:lnTo>
                  <a:pt x="12381695" y="5605258"/>
                </a:lnTo>
                <a:lnTo>
                  <a:pt x="0" y="56052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668" b="-566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537402" y="95783"/>
            <a:ext cx="15213197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156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Resultados Finales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86112" y="7996237"/>
            <a:ext cx="2229625" cy="3104541"/>
          </a:xfrm>
          <a:custGeom>
            <a:avLst/>
            <a:gdLst/>
            <a:ahLst/>
            <a:cxnLst/>
            <a:rect l="l" t="t" r="r" b="b"/>
            <a:pathLst>
              <a:path w="2229625" h="3104541">
                <a:moveTo>
                  <a:pt x="2229624" y="0"/>
                </a:moveTo>
                <a:lnTo>
                  <a:pt x="0" y="0"/>
                </a:lnTo>
                <a:lnTo>
                  <a:pt x="0" y="3104541"/>
                </a:lnTo>
                <a:lnTo>
                  <a:pt x="2229624" y="3104541"/>
                </a:lnTo>
                <a:lnTo>
                  <a:pt x="22296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6750598" y="6479317"/>
            <a:ext cx="2752063" cy="8008650"/>
          </a:xfrm>
          <a:custGeom>
            <a:avLst/>
            <a:gdLst/>
            <a:ahLst/>
            <a:cxnLst/>
            <a:rect l="l" t="t" r="r" b="b"/>
            <a:pathLst>
              <a:path w="2752063" h="8008650">
                <a:moveTo>
                  <a:pt x="0" y="0"/>
                </a:moveTo>
                <a:lnTo>
                  <a:pt x="2752064" y="0"/>
                </a:lnTo>
                <a:lnTo>
                  <a:pt x="2752064" y="8008650"/>
                </a:lnTo>
                <a:lnTo>
                  <a:pt x="0" y="800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2199558" y="1429283"/>
            <a:ext cx="14551040" cy="7519655"/>
            <a:chOff x="0" y="0"/>
            <a:chExt cx="19401387" cy="100262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025649" cy="10026206"/>
            </a:xfrm>
            <a:custGeom>
              <a:avLst/>
              <a:gdLst/>
              <a:ahLst/>
              <a:cxnLst/>
              <a:rect l="l" t="t" r="r" b="b"/>
              <a:pathLst>
                <a:path w="15025649" h="10026206">
                  <a:moveTo>
                    <a:pt x="0" y="0"/>
                  </a:moveTo>
                  <a:lnTo>
                    <a:pt x="15025649" y="0"/>
                  </a:lnTo>
                  <a:lnTo>
                    <a:pt x="15025649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7163215" y="0"/>
              <a:ext cx="12238173" cy="10026206"/>
            </a:xfrm>
            <a:custGeom>
              <a:avLst/>
              <a:gdLst/>
              <a:ahLst/>
              <a:cxnLst/>
              <a:rect l="l" t="t" r="r" b="b"/>
              <a:pathLst>
                <a:path w="12238173" h="10026206">
                  <a:moveTo>
                    <a:pt x="0" y="0"/>
                  </a:moveTo>
                  <a:lnTo>
                    <a:pt x="12238172" y="0"/>
                  </a:lnTo>
                  <a:lnTo>
                    <a:pt x="12238172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Freeform 7"/>
          <p:cNvSpPr/>
          <p:nvPr/>
        </p:nvSpPr>
        <p:spPr>
          <a:xfrm>
            <a:off x="3331853" y="2179180"/>
            <a:ext cx="12286451" cy="6019859"/>
          </a:xfrm>
          <a:custGeom>
            <a:avLst/>
            <a:gdLst/>
            <a:ahLst/>
            <a:cxnLst/>
            <a:rect l="l" t="t" r="r" b="b"/>
            <a:pathLst>
              <a:path w="12286451" h="6019859">
                <a:moveTo>
                  <a:pt x="0" y="0"/>
                </a:moveTo>
                <a:lnTo>
                  <a:pt x="12286451" y="0"/>
                </a:lnTo>
                <a:lnTo>
                  <a:pt x="12286451" y="6019859"/>
                </a:lnTo>
                <a:lnTo>
                  <a:pt x="0" y="60198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51" b="-145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537402" y="95783"/>
            <a:ext cx="15213197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156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Resultados Finales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86112" y="7996237"/>
            <a:ext cx="2229625" cy="3104541"/>
          </a:xfrm>
          <a:custGeom>
            <a:avLst/>
            <a:gdLst/>
            <a:ahLst/>
            <a:cxnLst/>
            <a:rect l="l" t="t" r="r" b="b"/>
            <a:pathLst>
              <a:path w="2229625" h="3104541">
                <a:moveTo>
                  <a:pt x="2229624" y="0"/>
                </a:moveTo>
                <a:lnTo>
                  <a:pt x="0" y="0"/>
                </a:lnTo>
                <a:lnTo>
                  <a:pt x="0" y="3104541"/>
                </a:lnTo>
                <a:lnTo>
                  <a:pt x="2229624" y="3104541"/>
                </a:lnTo>
                <a:lnTo>
                  <a:pt x="22296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6750598" y="6479317"/>
            <a:ext cx="2752063" cy="8008650"/>
          </a:xfrm>
          <a:custGeom>
            <a:avLst/>
            <a:gdLst/>
            <a:ahLst/>
            <a:cxnLst/>
            <a:rect l="l" t="t" r="r" b="b"/>
            <a:pathLst>
              <a:path w="2752063" h="8008650">
                <a:moveTo>
                  <a:pt x="0" y="0"/>
                </a:moveTo>
                <a:lnTo>
                  <a:pt x="2752064" y="0"/>
                </a:lnTo>
                <a:lnTo>
                  <a:pt x="2752064" y="8008650"/>
                </a:lnTo>
                <a:lnTo>
                  <a:pt x="0" y="800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2199558" y="1429283"/>
            <a:ext cx="14551040" cy="7519655"/>
            <a:chOff x="0" y="0"/>
            <a:chExt cx="19401387" cy="100262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025649" cy="10026206"/>
            </a:xfrm>
            <a:custGeom>
              <a:avLst/>
              <a:gdLst/>
              <a:ahLst/>
              <a:cxnLst/>
              <a:rect l="l" t="t" r="r" b="b"/>
              <a:pathLst>
                <a:path w="15025649" h="10026206">
                  <a:moveTo>
                    <a:pt x="0" y="0"/>
                  </a:moveTo>
                  <a:lnTo>
                    <a:pt x="15025649" y="0"/>
                  </a:lnTo>
                  <a:lnTo>
                    <a:pt x="15025649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7163215" y="0"/>
              <a:ext cx="12238173" cy="10026206"/>
            </a:xfrm>
            <a:custGeom>
              <a:avLst/>
              <a:gdLst/>
              <a:ahLst/>
              <a:cxnLst/>
              <a:rect l="l" t="t" r="r" b="b"/>
              <a:pathLst>
                <a:path w="12238173" h="10026206">
                  <a:moveTo>
                    <a:pt x="0" y="0"/>
                  </a:moveTo>
                  <a:lnTo>
                    <a:pt x="12238172" y="0"/>
                  </a:lnTo>
                  <a:lnTo>
                    <a:pt x="12238172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Freeform 7"/>
          <p:cNvSpPr/>
          <p:nvPr/>
        </p:nvSpPr>
        <p:spPr>
          <a:xfrm>
            <a:off x="4516896" y="2069587"/>
            <a:ext cx="9916365" cy="6239046"/>
          </a:xfrm>
          <a:custGeom>
            <a:avLst/>
            <a:gdLst/>
            <a:ahLst/>
            <a:cxnLst/>
            <a:rect l="l" t="t" r="r" b="b"/>
            <a:pathLst>
              <a:path w="9916365" h="6239046">
                <a:moveTo>
                  <a:pt x="0" y="0"/>
                </a:moveTo>
                <a:lnTo>
                  <a:pt x="9916365" y="0"/>
                </a:lnTo>
                <a:lnTo>
                  <a:pt x="9916365" y="6239046"/>
                </a:lnTo>
                <a:lnTo>
                  <a:pt x="0" y="6239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537402" y="95783"/>
            <a:ext cx="15213197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156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Resultados Finales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86112" y="7996237"/>
            <a:ext cx="2229625" cy="3104541"/>
          </a:xfrm>
          <a:custGeom>
            <a:avLst/>
            <a:gdLst/>
            <a:ahLst/>
            <a:cxnLst/>
            <a:rect l="l" t="t" r="r" b="b"/>
            <a:pathLst>
              <a:path w="2229625" h="3104541">
                <a:moveTo>
                  <a:pt x="2229624" y="0"/>
                </a:moveTo>
                <a:lnTo>
                  <a:pt x="0" y="0"/>
                </a:lnTo>
                <a:lnTo>
                  <a:pt x="0" y="3104541"/>
                </a:lnTo>
                <a:lnTo>
                  <a:pt x="2229624" y="3104541"/>
                </a:lnTo>
                <a:lnTo>
                  <a:pt x="22296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6750598" y="6479317"/>
            <a:ext cx="2752063" cy="8008650"/>
          </a:xfrm>
          <a:custGeom>
            <a:avLst/>
            <a:gdLst/>
            <a:ahLst/>
            <a:cxnLst/>
            <a:rect l="l" t="t" r="r" b="b"/>
            <a:pathLst>
              <a:path w="2752063" h="8008650">
                <a:moveTo>
                  <a:pt x="0" y="0"/>
                </a:moveTo>
                <a:lnTo>
                  <a:pt x="2752064" y="0"/>
                </a:lnTo>
                <a:lnTo>
                  <a:pt x="2752064" y="8008650"/>
                </a:lnTo>
                <a:lnTo>
                  <a:pt x="0" y="800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2199558" y="1429283"/>
            <a:ext cx="14551040" cy="7519655"/>
            <a:chOff x="0" y="0"/>
            <a:chExt cx="19401387" cy="100262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025649" cy="10026206"/>
            </a:xfrm>
            <a:custGeom>
              <a:avLst/>
              <a:gdLst/>
              <a:ahLst/>
              <a:cxnLst/>
              <a:rect l="l" t="t" r="r" b="b"/>
              <a:pathLst>
                <a:path w="15025649" h="10026206">
                  <a:moveTo>
                    <a:pt x="0" y="0"/>
                  </a:moveTo>
                  <a:lnTo>
                    <a:pt x="15025649" y="0"/>
                  </a:lnTo>
                  <a:lnTo>
                    <a:pt x="15025649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7163215" y="0"/>
              <a:ext cx="12238173" cy="10026206"/>
            </a:xfrm>
            <a:custGeom>
              <a:avLst/>
              <a:gdLst/>
              <a:ahLst/>
              <a:cxnLst/>
              <a:rect l="l" t="t" r="r" b="b"/>
              <a:pathLst>
                <a:path w="12238173" h="10026206">
                  <a:moveTo>
                    <a:pt x="0" y="0"/>
                  </a:moveTo>
                  <a:lnTo>
                    <a:pt x="12238172" y="0"/>
                  </a:lnTo>
                  <a:lnTo>
                    <a:pt x="12238172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7402" y="95783"/>
            <a:ext cx="15213197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156" dirty="0" err="1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Demostración</a:t>
            </a:r>
            <a:endParaRPr lang="en-US" sz="7800" spc="-156" dirty="0">
              <a:solidFill>
                <a:srgbClr val="372929"/>
              </a:solidFill>
              <a:latin typeface="Ancient signboards"/>
              <a:ea typeface="Ancient signboards"/>
              <a:cs typeface="Ancient signboards"/>
              <a:sym typeface="Ancient signboards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037853CD-B6CE-40B9-896B-817DA8C55CF6}"/>
              </a:ext>
            </a:extLst>
          </p:cNvPr>
          <p:cNvSpPr txBox="1"/>
          <p:nvPr/>
        </p:nvSpPr>
        <p:spPr>
          <a:xfrm>
            <a:off x="5219040" y="4448181"/>
            <a:ext cx="8305800" cy="2070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7"/>
              </a:lnSpc>
            </a:pPr>
            <a:r>
              <a:rPr lang="es-MX" sz="5230" dirty="0">
                <a:solidFill>
                  <a:schemeClr val="bg1"/>
                </a:solidFill>
                <a:latin typeface="KG Primary Penmanship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https://abcworldmovil.web.app</a:t>
            </a:r>
            <a:endParaRPr lang="es-MX" sz="5230" dirty="0">
              <a:solidFill>
                <a:schemeClr val="bg1"/>
              </a:solidFill>
              <a:latin typeface="KG Primary Penmanship" panose="020B0604020202020204" charset="0"/>
            </a:endParaRPr>
          </a:p>
          <a:p>
            <a:pPr algn="ctr">
              <a:lnSpc>
                <a:spcPts val="5277"/>
              </a:lnSpc>
            </a:pPr>
            <a:endParaRPr lang="es-MX" sz="5230" dirty="0">
              <a:solidFill>
                <a:schemeClr val="bg1"/>
              </a:solidFill>
              <a:latin typeface="KG Primary Penmanship" panose="020B0604020202020204" charset="0"/>
            </a:endParaRPr>
          </a:p>
          <a:p>
            <a:pPr algn="ctr">
              <a:lnSpc>
                <a:spcPts val="5277"/>
              </a:lnSpc>
            </a:pPr>
            <a:endParaRPr lang="es-MX" sz="5230" dirty="0">
              <a:latin typeface="KG Primary Penmanship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60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A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140" y="-3316552"/>
            <a:ext cx="19038822" cy="12127225"/>
          </a:xfrm>
          <a:custGeom>
            <a:avLst/>
            <a:gdLst/>
            <a:ahLst/>
            <a:cxnLst/>
            <a:rect l="l" t="t" r="r" b="b"/>
            <a:pathLst>
              <a:path w="19038822" h="12127225">
                <a:moveTo>
                  <a:pt x="0" y="0"/>
                </a:moveTo>
                <a:lnTo>
                  <a:pt x="19038822" y="0"/>
                </a:lnTo>
                <a:lnTo>
                  <a:pt x="19038822" y="12127226"/>
                </a:lnTo>
                <a:lnTo>
                  <a:pt x="0" y="12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903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2944715" y="1577887"/>
            <a:ext cx="12207583" cy="6695007"/>
            <a:chOff x="0" y="0"/>
            <a:chExt cx="16276777" cy="8926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51185" cy="8926675"/>
            </a:xfrm>
            <a:custGeom>
              <a:avLst/>
              <a:gdLst/>
              <a:ahLst/>
              <a:cxnLst/>
              <a:rect l="l" t="t" r="r" b="b"/>
              <a:pathLst>
                <a:path w="10851185" h="892667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30390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>
              <a:off x="5425592" y="0"/>
              <a:ext cx="10851185" cy="8926675"/>
            </a:xfrm>
            <a:custGeom>
              <a:avLst/>
              <a:gdLst/>
              <a:ahLst/>
              <a:cxnLst/>
              <a:rect l="l" t="t" r="r" b="b"/>
              <a:pathLst>
                <a:path w="10851185" h="892667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3039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Freeform 6"/>
          <p:cNvSpPr/>
          <p:nvPr/>
        </p:nvSpPr>
        <p:spPr>
          <a:xfrm>
            <a:off x="533557" y="5542422"/>
            <a:ext cx="2411158" cy="1696578"/>
          </a:xfrm>
          <a:custGeom>
            <a:avLst/>
            <a:gdLst/>
            <a:ahLst/>
            <a:cxnLst/>
            <a:rect l="l" t="t" r="r" b="b"/>
            <a:pathLst>
              <a:path w="2411158" h="1696578">
                <a:moveTo>
                  <a:pt x="0" y="0"/>
                </a:moveTo>
                <a:lnTo>
                  <a:pt x="2411158" y="0"/>
                </a:lnTo>
                <a:lnTo>
                  <a:pt x="2411158" y="1696578"/>
                </a:lnTo>
                <a:lnTo>
                  <a:pt x="0" y="1696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282850" y="720090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0724561" y="8117867"/>
            <a:ext cx="8405340" cy="4569448"/>
          </a:xfrm>
          <a:custGeom>
            <a:avLst/>
            <a:gdLst/>
            <a:ahLst/>
            <a:cxnLst/>
            <a:rect l="l" t="t" r="r" b="b"/>
            <a:pathLst>
              <a:path w="8405340" h="4569448">
                <a:moveTo>
                  <a:pt x="0" y="0"/>
                </a:moveTo>
                <a:lnTo>
                  <a:pt x="8405340" y="0"/>
                </a:lnTo>
                <a:lnTo>
                  <a:pt x="8405340" y="4569448"/>
                </a:lnTo>
                <a:lnTo>
                  <a:pt x="0" y="4569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5333273" y="5542422"/>
            <a:ext cx="2063893" cy="2627642"/>
          </a:xfrm>
          <a:custGeom>
            <a:avLst/>
            <a:gdLst/>
            <a:ahLst/>
            <a:cxnLst/>
            <a:rect l="l" t="t" r="r" b="b"/>
            <a:pathLst>
              <a:path w="2063893" h="2627642">
                <a:moveTo>
                  <a:pt x="0" y="0"/>
                </a:moveTo>
                <a:lnTo>
                  <a:pt x="2063893" y="0"/>
                </a:lnTo>
                <a:lnTo>
                  <a:pt x="2063893" y="2627641"/>
                </a:lnTo>
                <a:lnTo>
                  <a:pt x="0" y="26276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 rot="-8957596" flipH="1" flipV="1">
            <a:off x="14388559" y="810226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4169757" y="902184"/>
                </a:moveTo>
                <a:lnTo>
                  <a:pt x="0" y="902184"/>
                </a:lnTo>
                <a:lnTo>
                  <a:pt x="0" y="0"/>
                </a:lnTo>
                <a:lnTo>
                  <a:pt x="4169757" y="0"/>
                </a:lnTo>
                <a:lnTo>
                  <a:pt x="4169757" y="902184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flipH="1">
            <a:off x="11894683" y="6606056"/>
            <a:ext cx="2037979" cy="1511810"/>
          </a:xfrm>
          <a:custGeom>
            <a:avLst/>
            <a:gdLst/>
            <a:ahLst/>
            <a:cxnLst/>
            <a:rect l="l" t="t" r="r" b="b"/>
            <a:pathLst>
              <a:path w="2037979" h="1511810">
                <a:moveTo>
                  <a:pt x="2037980" y="0"/>
                </a:moveTo>
                <a:lnTo>
                  <a:pt x="0" y="0"/>
                </a:lnTo>
                <a:lnTo>
                  <a:pt x="0" y="1511811"/>
                </a:lnTo>
                <a:lnTo>
                  <a:pt x="2037980" y="1511811"/>
                </a:lnTo>
                <a:lnTo>
                  <a:pt x="203798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4090893" y="8070242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TextBox 14"/>
          <p:cNvSpPr txBox="1"/>
          <p:nvPr/>
        </p:nvSpPr>
        <p:spPr>
          <a:xfrm>
            <a:off x="3297296" y="3273962"/>
            <a:ext cx="1150242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Gracias 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5775" y="1351845"/>
            <a:ext cx="7887600" cy="6599586"/>
            <a:chOff x="0" y="0"/>
            <a:chExt cx="10516800" cy="8799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51451" cy="8799448"/>
            </a:xfrm>
            <a:custGeom>
              <a:avLst/>
              <a:gdLst/>
              <a:ahLst/>
              <a:cxnLst/>
              <a:rect l="l" t="t" r="r" b="b"/>
              <a:pathLst>
                <a:path w="8751451" h="8799448">
                  <a:moveTo>
                    <a:pt x="0" y="0"/>
                  </a:moveTo>
                  <a:lnTo>
                    <a:pt x="8751451" y="0"/>
                  </a:lnTo>
                  <a:lnTo>
                    <a:pt x="8751451" y="8799448"/>
                  </a:lnTo>
                  <a:lnTo>
                    <a:pt x="0" y="8799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Freeform 4"/>
            <p:cNvSpPr/>
            <p:nvPr/>
          </p:nvSpPr>
          <p:spPr>
            <a:xfrm>
              <a:off x="3900538" y="0"/>
              <a:ext cx="6616262" cy="8799448"/>
            </a:xfrm>
            <a:custGeom>
              <a:avLst/>
              <a:gdLst/>
              <a:ahLst/>
              <a:cxnLst/>
              <a:rect l="l" t="t" r="r" b="b"/>
              <a:pathLst>
                <a:path w="6616262" h="8799448">
                  <a:moveTo>
                    <a:pt x="0" y="0"/>
                  </a:moveTo>
                  <a:lnTo>
                    <a:pt x="6616262" y="0"/>
                  </a:lnTo>
                  <a:lnTo>
                    <a:pt x="6616262" y="8799448"/>
                  </a:lnTo>
                  <a:lnTo>
                    <a:pt x="0" y="8799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227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6327" y="1028700"/>
            <a:ext cx="5994345" cy="6573391"/>
            <a:chOff x="0" y="0"/>
            <a:chExt cx="7992460" cy="87645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22822" cy="8764522"/>
            </a:xfrm>
            <a:custGeom>
              <a:avLst/>
              <a:gdLst/>
              <a:ahLst/>
              <a:cxnLst/>
              <a:rect l="l" t="t" r="r" b="b"/>
              <a:pathLst>
                <a:path w="3922822" h="8764522">
                  <a:moveTo>
                    <a:pt x="0" y="0"/>
                  </a:moveTo>
                  <a:lnTo>
                    <a:pt x="3922822" y="0"/>
                  </a:lnTo>
                  <a:lnTo>
                    <a:pt x="3922822" y="8764522"/>
                  </a:lnTo>
                  <a:lnTo>
                    <a:pt x="0" y="8764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99456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Freeform 7"/>
            <p:cNvSpPr/>
            <p:nvPr/>
          </p:nvSpPr>
          <p:spPr>
            <a:xfrm>
              <a:off x="3912164" y="0"/>
              <a:ext cx="4080297" cy="8764522"/>
            </a:xfrm>
            <a:custGeom>
              <a:avLst/>
              <a:gdLst/>
              <a:ahLst/>
              <a:cxnLst/>
              <a:rect l="l" t="t" r="r" b="b"/>
              <a:pathLst>
                <a:path w="4080297" h="8764522">
                  <a:moveTo>
                    <a:pt x="0" y="0"/>
                  </a:moveTo>
                  <a:lnTo>
                    <a:pt x="4080296" y="0"/>
                  </a:lnTo>
                  <a:lnTo>
                    <a:pt x="4080296" y="8764522"/>
                  </a:lnTo>
                  <a:lnTo>
                    <a:pt x="0" y="8764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91758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" name="Freeform 8"/>
          <p:cNvSpPr/>
          <p:nvPr/>
        </p:nvSpPr>
        <p:spPr>
          <a:xfrm>
            <a:off x="8915775" y="8495211"/>
            <a:ext cx="7661990" cy="4165336"/>
          </a:xfrm>
          <a:custGeom>
            <a:avLst/>
            <a:gdLst/>
            <a:ahLst/>
            <a:cxnLst/>
            <a:rect l="l" t="t" r="r" b="b"/>
            <a:pathLst>
              <a:path w="7661990" h="4165336">
                <a:moveTo>
                  <a:pt x="0" y="0"/>
                </a:moveTo>
                <a:lnTo>
                  <a:pt x="7661990" y="0"/>
                </a:lnTo>
                <a:lnTo>
                  <a:pt x="7661990" y="4165336"/>
                </a:lnTo>
                <a:lnTo>
                  <a:pt x="0" y="4165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4505620" y="6616978"/>
            <a:ext cx="1121232" cy="1925858"/>
          </a:xfrm>
          <a:custGeom>
            <a:avLst/>
            <a:gdLst/>
            <a:ahLst/>
            <a:cxnLst/>
            <a:rect l="l" t="t" r="r" b="b"/>
            <a:pathLst>
              <a:path w="1121232" h="1925858">
                <a:moveTo>
                  <a:pt x="0" y="0"/>
                </a:moveTo>
                <a:lnTo>
                  <a:pt x="1121231" y="0"/>
                </a:lnTo>
                <a:lnTo>
                  <a:pt x="1121231" y="1925858"/>
                </a:lnTo>
                <a:lnTo>
                  <a:pt x="0" y="1925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44107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9541801" y="2103546"/>
            <a:ext cx="6635550" cy="4423700"/>
          </a:xfrm>
          <a:custGeom>
            <a:avLst/>
            <a:gdLst/>
            <a:ahLst/>
            <a:cxnLst/>
            <a:rect l="l" t="t" r="r" b="b"/>
            <a:pathLst>
              <a:path w="6635550" h="4423700">
                <a:moveTo>
                  <a:pt x="0" y="0"/>
                </a:moveTo>
                <a:lnTo>
                  <a:pt x="6635549" y="0"/>
                </a:lnTo>
                <a:lnTo>
                  <a:pt x="6635549" y="4423699"/>
                </a:lnTo>
                <a:lnTo>
                  <a:pt x="0" y="4423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TextBox 11"/>
          <p:cNvSpPr txBox="1"/>
          <p:nvPr/>
        </p:nvSpPr>
        <p:spPr>
          <a:xfrm>
            <a:off x="2288853" y="8348712"/>
            <a:ext cx="504251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Problemática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1592" y="5524500"/>
            <a:ext cx="542119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sz="3971" spc="-79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Escuela </a:t>
            </a:r>
            <a:r>
              <a:rPr lang="en-US" sz="3971" spc="-79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básica</a:t>
            </a:r>
            <a:r>
              <a:rPr lang="en-US" sz="3971" spc="-79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3971" spc="-79" dirty="0" err="1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Agustín</a:t>
            </a:r>
            <a:r>
              <a:rPr lang="en-US" sz="3971" spc="-79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Edwards 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C40622C-78E7-4B92-8BEE-07B8805E1456}"/>
              </a:ext>
            </a:extLst>
          </p:cNvPr>
          <p:cNvSpPr txBox="1"/>
          <p:nvPr/>
        </p:nvSpPr>
        <p:spPr>
          <a:xfrm>
            <a:off x="966558" y="3274244"/>
            <a:ext cx="7471260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8000" spc="-93" dirty="0" err="1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Problemática</a:t>
            </a:r>
            <a:endParaRPr lang="en-US" sz="8000" spc="-93" dirty="0">
              <a:solidFill>
                <a:srgbClr val="FCB762"/>
              </a:solidFill>
              <a:latin typeface="Ancient signboards"/>
              <a:ea typeface="Ancient signboards"/>
              <a:cs typeface="Ancient signboards"/>
              <a:sym typeface="Ancient signboard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25355" y="1485900"/>
            <a:ext cx="8243954" cy="9050249"/>
          </a:xfrm>
          <a:custGeom>
            <a:avLst/>
            <a:gdLst/>
            <a:ahLst/>
            <a:cxnLst/>
            <a:rect l="l" t="t" r="r" b="b"/>
            <a:pathLst>
              <a:path w="8243954" h="9050249">
                <a:moveTo>
                  <a:pt x="0" y="0"/>
                </a:moveTo>
                <a:lnTo>
                  <a:pt x="8243954" y="0"/>
                </a:lnTo>
                <a:lnTo>
                  <a:pt x="8243954" y="9050249"/>
                </a:lnTo>
                <a:lnTo>
                  <a:pt x="0" y="9050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dirty="0"/>
          </a:p>
        </p:txBody>
      </p:sp>
      <p:sp>
        <p:nvSpPr>
          <p:cNvPr id="4" name="TextBox 4"/>
          <p:cNvSpPr txBox="1"/>
          <p:nvPr/>
        </p:nvSpPr>
        <p:spPr>
          <a:xfrm>
            <a:off x="981078" y="2178382"/>
            <a:ext cx="6921248" cy="500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1" lvl="1" indent="-507365" algn="l">
              <a:lnSpc>
                <a:spcPts val="5640"/>
              </a:lnSpc>
              <a:buFont typeface="Arial"/>
              <a:buChar char="•"/>
            </a:pP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Diseñar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e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implementar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un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juego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educativo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digital que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fomente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el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aprendizaje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de la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lectura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y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el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reconocimiento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de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letras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niños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de 4 a 6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años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de la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escuela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básica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4700" dirty="0" err="1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Agustín</a:t>
            </a:r>
            <a:r>
              <a:rPr lang="en-US" sz="4700" dirty="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Edwards.</a:t>
            </a:r>
          </a:p>
        </p:txBody>
      </p:sp>
      <p:sp>
        <p:nvSpPr>
          <p:cNvPr id="6" name="Freeform 6"/>
          <p:cNvSpPr/>
          <p:nvPr/>
        </p:nvSpPr>
        <p:spPr>
          <a:xfrm>
            <a:off x="1148251" y="7505700"/>
            <a:ext cx="3170242" cy="3927102"/>
          </a:xfrm>
          <a:custGeom>
            <a:avLst/>
            <a:gdLst/>
            <a:ahLst/>
            <a:cxnLst/>
            <a:rect l="l" t="t" r="r" b="b"/>
            <a:pathLst>
              <a:path w="3170242" h="3927102">
                <a:moveTo>
                  <a:pt x="0" y="0"/>
                </a:moveTo>
                <a:lnTo>
                  <a:pt x="3170242" y="0"/>
                </a:lnTo>
                <a:lnTo>
                  <a:pt x="3170242" y="3927101"/>
                </a:lnTo>
                <a:lnTo>
                  <a:pt x="0" y="3927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864ED06-EF0D-4266-BD64-CFA5EC2246CA}"/>
              </a:ext>
            </a:extLst>
          </p:cNvPr>
          <p:cNvSpPr txBox="1"/>
          <p:nvPr/>
        </p:nvSpPr>
        <p:spPr>
          <a:xfrm>
            <a:off x="2733372" y="251329"/>
            <a:ext cx="12413713" cy="108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156" dirty="0" err="1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Objetivo</a:t>
            </a:r>
            <a:r>
              <a:rPr lang="en-US" sz="7800" spc="-156" dirty="0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 general y </a:t>
            </a:r>
            <a:r>
              <a:rPr lang="en-US" sz="7800" spc="-156" dirty="0" err="1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Solución</a:t>
            </a:r>
            <a:endParaRPr lang="en-US" sz="7800" spc="-156" dirty="0">
              <a:solidFill>
                <a:srgbClr val="372929"/>
              </a:solidFill>
              <a:latin typeface="Ancient signboards"/>
              <a:ea typeface="Ancient signboards"/>
              <a:cs typeface="Ancient signboards"/>
              <a:sym typeface="Ancient signboard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A203A8-355B-44BA-849E-38A08EF73C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42" y="1911210"/>
            <a:ext cx="7068779" cy="5301584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>
            <a:off x="14859000" y="6134100"/>
            <a:ext cx="2502541" cy="1856430"/>
          </a:xfrm>
          <a:custGeom>
            <a:avLst/>
            <a:gdLst/>
            <a:ahLst/>
            <a:cxnLst/>
            <a:rect l="l" t="t" r="r" b="b"/>
            <a:pathLst>
              <a:path w="2502541" h="1856430">
                <a:moveTo>
                  <a:pt x="2502541" y="0"/>
                </a:moveTo>
                <a:lnTo>
                  <a:pt x="0" y="0"/>
                </a:lnTo>
                <a:lnTo>
                  <a:pt x="0" y="1856430"/>
                </a:lnTo>
                <a:lnTo>
                  <a:pt x="2502541" y="1856430"/>
                </a:lnTo>
                <a:lnTo>
                  <a:pt x="25025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A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dirty="0"/>
          </a:p>
        </p:txBody>
      </p:sp>
      <p:sp>
        <p:nvSpPr>
          <p:cNvPr id="3" name="Freeform 3"/>
          <p:cNvSpPr/>
          <p:nvPr/>
        </p:nvSpPr>
        <p:spPr>
          <a:xfrm>
            <a:off x="351211" y="5011321"/>
            <a:ext cx="1354978" cy="2030622"/>
          </a:xfrm>
          <a:custGeom>
            <a:avLst/>
            <a:gdLst/>
            <a:ahLst/>
            <a:cxnLst/>
            <a:rect l="l" t="t" r="r" b="b"/>
            <a:pathLst>
              <a:path w="1354978" h="2030622">
                <a:moveTo>
                  <a:pt x="0" y="0"/>
                </a:moveTo>
                <a:lnTo>
                  <a:pt x="1354978" y="0"/>
                </a:lnTo>
                <a:lnTo>
                  <a:pt x="1354978" y="2030622"/>
                </a:lnTo>
                <a:lnTo>
                  <a:pt x="0" y="2030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241057" y="1404812"/>
            <a:ext cx="2081312" cy="2092727"/>
          </a:xfrm>
          <a:custGeom>
            <a:avLst/>
            <a:gdLst/>
            <a:ahLst/>
            <a:cxnLst/>
            <a:rect l="l" t="t" r="r" b="b"/>
            <a:pathLst>
              <a:path w="2081312" h="2092727">
                <a:moveTo>
                  <a:pt x="0" y="0"/>
                </a:moveTo>
                <a:lnTo>
                  <a:pt x="2081312" y="0"/>
                </a:lnTo>
                <a:lnTo>
                  <a:pt x="2081312" y="2092727"/>
                </a:lnTo>
                <a:lnTo>
                  <a:pt x="0" y="20927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993416" y="5283147"/>
            <a:ext cx="1012611" cy="1739289"/>
          </a:xfrm>
          <a:custGeom>
            <a:avLst/>
            <a:gdLst/>
            <a:ahLst/>
            <a:cxnLst/>
            <a:rect l="l" t="t" r="r" b="b"/>
            <a:pathLst>
              <a:path w="1012611" h="1739289">
                <a:moveTo>
                  <a:pt x="0" y="0"/>
                </a:moveTo>
                <a:lnTo>
                  <a:pt x="1012611" y="0"/>
                </a:lnTo>
                <a:lnTo>
                  <a:pt x="1012611" y="1739290"/>
                </a:lnTo>
                <a:lnTo>
                  <a:pt x="0" y="1739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44107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-326278" y="7022437"/>
            <a:ext cx="3762748" cy="3694335"/>
          </a:xfrm>
          <a:custGeom>
            <a:avLst/>
            <a:gdLst/>
            <a:ahLst/>
            <a:cxnLst/>
            <a:rect l="l" t="t" r="r" b="b"/>
            <a:pathLst>
              <a:path w="3762748" h="3694335">
                <a:moveTo>
                  <a:pt x="0" y="0"/>
                </a:moveTo>
                <a:lnTo>
                  <a:pt x="3762748" y="0"/>
                </a:lnTo>
                <a:lnTo>
                  <a:pt x="3762748" y="3694334"/>
                </a:lnTo>
                <a:lnTo>
                  <a:pt x="0" y="36943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4165379" y="1759762"/>
            <a:ext cx="3194931" cy="8786059"/>
          </a:xfrm>
          <a:custGeom>
            <a:avLst/>
            <a:gdLst/>
            <a:ahLst/>
            <a:cxnLst/>
            <a:rect l="l" t="t" r="r" b="b"/>
            <a:pathLst>
              <a:path w="3194931" h="8786059">
                <a:moveTo>
                  <a:pt x="0" y="0"/>
                </a:moveTo>
                <a:lnTo>
                  <a:pt x="3194931" y="0"/>
                </a:lnTo>
                <a:lnTo>
                  <a:pt x="3194931" y="8786060"/>
                </a:lnTo>
                <a:lnTo>
                  <a:pt x="0" y="8786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5598417" y="6582207"/>
            <a:ext cx="3321766" cy="4114800"/>
          </a:xfrm>
          <a:custGeom>
            <a:avLst/>
            <a:gdLst/>
            <a:ahLst/>
            <a:cxnLst/>
            <a:rect l="l" t="t" r="r" b="b"/>
            <a:pathLst>
              <a:path w="3321766" h="4114800">
                <a:moveTo>
                  <a:pt x="0" y="0"/>
                </a:moveTo>
                <a:lnTo>
                  <a:pt x="3321766" y="0"/>
                </a:lnTo>
                <a:lnTo>
                  <a:pt x="33217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4722968" y="2034808"/>
            <a:ext cx="8842064" cy="7983647"/>
          </a:xfrm>
          <a:custGeom>
            <a:avLst/>
            <a:gdLst/>
            <a:ahLst/>
            <a:cxnLst/>
            <a:rect l="l" t="t" r="r" b="b"/>
            <a:pathLst>
              <a:path w="8842064" h="7983647">
                <a:moveTo>
                  <a:pt x="0" y="0"/>
                </a:moveTo>
                <a:lnTo>
                  <a:pt x="8842064" y="0"/>
                </a:lnTo>
                <a:lnTo>
                  <a:pt x="8842064" y="7983647"/>
                </a:lnTo>
                <a:lnTo>
                  <a:pt x="0" y="798364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/>
          <p:cNvSpPr txBox="1"/>
          <p:nvPr/>
        </p:nvSpPr>
        <p:spPr>
          <a:xfrm>
            <a:off x="4539959" y="190500"/>
            <a:ext cx="8831904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spc="-175" dirty="0" err="1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Arquitectura</a:t>
            </a:r>
            <a:endParaRPr lang="en-US" sz="8799" spc="-175" dirty="0">
              <a:solidFill>
                <a:srgbClr val="372929"/>
              </a:solidFill>
              <a:latin typeface="Ancient signboards"/>
              <a:ea typeface="Ancient signboards"/>
              <a:cs typeface="Ancient signboards"/>
              <a:sym typeface="Ancient signboard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758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85683" y="1692862"/>
            <a:ext cx="4307128" cy="9669063"/>
          </a:xfrm>
          <a:custGeom>
            <a:avLst/>
            <a:gdLst/>
            <a:ahLst/>
            <a:cxnLst/>
            <a:rect l="l" t="t" r="r" b="b"/>
            <a:pathLst>
              <a:path w="4307128" h="9669063">
                <a:moveTo>
                  <a:pt x="0" y="0"/>
                </a:moveTo>
                <a:lnTo>
                  <a:pt x="4307129" y="0"/>
                </a:lnTo>
                <a:lnTo>
                  <a:pt x="4307129" y="9669064"/>
                </a:lnTo>
                <a:lnTo>
                  <a:pt x="0" y="966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774703" y="8097339"/>
            <a:ext cx="3170242" cy="3927102"/>
          </a:xfrm>
          <a:custGeom>
            <a:avLst/>
            <a:gdLst/>
            <a:ahLst/>
            <a:cxnLst/>
            <a:rect l="l" t="t" r="r" b="b"/>
            <a:pathLst>
              <a:path w="3170242" h="3927102">
                <a:moveTo>
                  <a:pt x="3170242" y="0"/>
                </a:moveTo>
                <a:lnTo>
                  <a:pt x="0" y="0"/>
                </a:lnTo>
                <a:lnTo>
                  <a:pt x="0" y="3927102"/>
                </a:lnTo>
                <a:lnTo>
                  <a:pt x="3170242" y="3927102"/>
                </a:lnTo>
                <a:lnTo>
                  <a:pt x="317024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339290" y="7483864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999718" y="1354524"/>
            <a:ext cx="9340305" cy="7641923"/>
            <a:chOff x="0" y="0"/>
            <a:chExt cx="13263390" cy="10851659"/>
          </a:xfrm>
        </p:grpSpPr>
        <p:sp>
          <p:nvSpPr>
            <p:cNvPr id="8" name="Freeform 8"/>
            <p:cNvSpPr/>
            <p:nvPr/>
          </p:nvSpPr>
          <p:spPr>
            <a:xfrm>
              <a:off x="-127" y="127"/>
              <a:ext cx="13263263" cy="10858644"/>
            </a:xfrm>
            <a:custGeom>
              <a:avLst/>
              <a:gdLst/>
              <a:ahLst/>
              <a:cxnLst/>
              <a:rect l="l" t="t" r="r" b="b"/>
              <a:pathLst>
                <a:path w="13263263" h="10858644">
                  <a:moveTo>
                    <a:pt x="12862197" y="10845944"/>
                  </a:moveTo>
                  <a:cubicBezTo>
                    <a:pt x="12806317" y="10858644"/>
                    <a:pt x="12780917" y="10845944"/>
                    <a:pt x="12723767" y="10845944"/>
                  </a:cubicBezTo>
                  <a:cubicBezTo>
                    <a:pt x="12666617" y="10845944"/>
                    <a:pt x="12575558" y="10833244"/>
                    <a:pt x="12575558" y="10833244"/>
                  </a:cubicBezTo>
                  <a:lnTo>
                    <a:pt x="707771" y="10833244"/>
                  </a:lnTo>
                  <a:lnTo>
                    <a:pt x="631063" y="10820544"/>
                  </a:lnTo>
                  <a:cubicBezTo>
                    <a:pt x="631063" y="10820544"/>
                    <a:pt x="533400" y="10833244"/>
                    <a:pt x="457581" y="10820544"/>
                  </a:cubicBezTo>
                  <a:cubicBezTo>
                    <a:pt x="381762" y="10807844"/>
                    <a:pt x="296418" y="10820544"/>
                    <a:pt x="296418" y="10820544"/>
                  </a:cubicBezTo>
                  <a:cubicBezTo>
                    <a:pt x="240284" y="10820544"/>
                    <a:pt x="162814" y="10816226"/>
                    <a:pt x="119507" y="10787016"/>
                  </a:cubicBezTo>
                  <a:cubicBezTo>
                    <a:pt x="47371" y="10738375"/>
                    <a:pt x="25400" y="10668144"/>
                    <a:pt x="0" y="10562353"/>
                  </a:cubicBezTo>
                  <a:lnTo>
                    <a:pt x="0" y="10361820"/>
                  </a:lnTo>
                  <a:cubicBezTo>
                    <a:pt x="0" y="10361820"/>
                    <a:pt x="12700" y="10276857"/>
                    <a:pt x="12700" y="10218564"/>
                  </a:cubicBezTo>
                  <a:cubicBezTo>
                    <a:pt x="12700" y="10160271"/>
                    <a:pt x="0" y="10070355"/>
                    <a:pt x="0" y="10070355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744214" y="0"/>
                  </a:lnTo>
                  <a:cubicBezTo>
                    <a:pt x="12844290" y="0"/>
                    <a:pt x="12912743" y="12700"/>
                    <a:pt x="12912743" y="12700"/>
                  </a:cubicBezTo>
                  <a:cubicBezTo>
                    <a:pt x="12976878" y="12700"/>
                    <a:pt x="13065650" y="36322"/>
                    <a:pt x="13123563" y="50800"/>
                  </a:cubicBezTo>
                  <a:cubicBezTo>
                    <a:pt x="13225163" y="76200"/>
                    <a:pt x="13250563" y="254000"/>
                    <a:pt x="13250563" y="350520"/>
                  </a:cubicBezTo>
                  <a:lnTo>
                    <a:pt x="13250563" y="9979550"/>
                  </a:lnTo>
                  <a:cubicBezTo>
                    <a:pt x="13250563" y="9979550"/>
                    <a:pt x="13263263" y="10348231"/>
                    <a:pt x="13263263" y="10381251"/>
                  </a:cubicBezTo>
                  <a:cubicBezTo>
                    <a:pt x="13263263" y="10414271"/>
                    <a:pt x="13240784" y="10522221"/>
                    <a:pt x="13222876" y="10568449"/>
                  </a:cubicBezTo>
                  <a:cubicBezTo>
                    <a:pt x="13197858" y="10633092"/>
                    <a:pt x="13208018" y="10689988"/>
                    <a:pt x="13156201" y="10734184"/>
                  </a:cubicBezTo>
                  <a:cubicBezTo>
                    <a:pt x="13120134" y="10765045"/>
                    <a:pt x="13066032" y="10802383"/>
                    <a:pt x="13020821" y="10819528"/>
                  </a:cubicBezTo>
                  <a:cubicBezTo>
                    <a:pt x="12975608" y="10836673"/>
                    <a:pt x="12917823" y="10833371"/>
                    <a:pt x="12861943" y="10846071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574621" y="2146590"/>
            <a:ext cx="8889111" cy="6520589"/>
            <a:chOff x="0" y="0"/>
            <a:chExt cx="14793387" cy="10851659"/>
          </a:xfrm>
        </p:grpSpPr>
        <p:sp>
          <p:nvSpPr>
            <p:cNvPr id="10" name="Freeform 10"/>
            <p:cNvSpPr/>
            <p:nvPr/>
          </p:nvSpPr>
          <p:spPr>
            <a:xfrm>
              <a:off x="-127" y="127"/>
              <a:ext cx="14793260" cy="10858644"/>
            </a:xfrm>
            <a:custGeom>
              <a:avLst/>
              <a:gdLst/>
              <a:ahLst/>
              <a:cxnLst/>
              <a:rect l="l" t="t" r="r" b="b"/>
              <a:pathLst>
                <a:path w="14793260" h="10858644">
                  <a:moveTo>
                    <a:pt x="14392194" y="10845944"/>
                  </a:moveTo>
                  <a:cubicBezTo>
                    <a:pt x="14336314" y="10858644"/>
                    <a:pt x="14310914" y="10845944"/>
                    <a:pt x="14253764" y="10845944"/>
                  </a:cubicBezTo>
                  <a:cubicBezTo>
                    <a:pt x="14196614" y="10845944"/>
                    <a:pt x="14105556" y="10833244"/>
                    <a:pt x="14105556" y="10833244"/>
                  </a:cubicBezTo>
                  <a:lnTo>
                    <a:pt x="707771" y="10833244"/>
                  </a:lnTo>
                  <a:lnTo>
                    <a:pt x="631063" y="10820544"/>
                  </a:lnTo>
                  <a:cubicBezTo>
                    <a:pt x="631063" y="10820544"/>
                    <a:pt x="533400" y="10833244"/>
                    <a:pt x="457581" y="10820544"/>
                  </a:cubicBezTo>
                  <a:cubicBezTo>
                    <a:pt x="381762" y="10807844"/>
                    <a:pt x="296418" y="10820544"/>
                    <a:pt x="296418" y="10820544"/>
                  </a:cubicBezTo>
                  <a:cubicBezTo>
                    <a:pt x="240284" y="10820544"/>
                    <a:pt x="162814" y="10816226"/>
                    <a:pt x="119507" y="10787016"/>
                  </a:cubicBezTo>
                  <a:cubicBezTo>
                    <a:pt x="47371" y="10738375"/>
                    <a:pt x="25400" y="10668144"/>
                    <a:pt x="0" y="10562353"/>
                  </a:cubicBezTo>
                  <a:lnTo>
                    <a:pt x="0" y="10361820"/>
                  </a:lnTo>
                  <a:cubicBezTo>
                    <a:pt x="0" y="10361820"/>
                    <a:pt x="12700" y="10276857"/>
                    <a:pt x="12700" y="10218564"/>
                  </a:cubicBezTo>
                  <a:cubicBezTo>
                    <a:pt x="12700" y="10160271"/>
                    <a:pt x="0" y="10070355"/>
                    <a:pt x="0" y="10070355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4274211" y="0"/>
                  </a:lnTo>
                  <a:cubicBezTo>
                    <a:pt x="14374287" y="0"/>
                    <a:pt x="14442740" y="12700"/>
                    <a:pt x="14442740" y="12700"/>
                  </a:cubicBezTo>
                  <a:cubicBezTo>
                    <a:pt x="14506876" y="12700"/>
                    <a:pt x="14595649" y="36322"/>
                    <a:pt x="14653561" y="50800"/>
                  </a:cubicBezTo>
                  <a:cubicBezTo>
                    <a:pt x="14755160" y="76200"/>
                    <a:pt x="14780560" y="254000"/>
                    <a:pt x="14780560" y="350520"/>
                  </a:cubicBezTo>
                  <a:lnTo>
                    <a:pt x="14780560" y="9979550"/>
                  </a:lnTo>
                  <a:cubicBezTo>
                    <a:pt x="14780560" y="9979550"/>
                    <a:pt x="14793260" y="10348231"/>
                    <a:pt x="14793260" y="10381251"/>
                  </a:cubicBezTo>
                  <a:cubicBezTo>
                    <a:pt x="14793260" y="10414271"/>
                    <a:pt x="14770782" y="10522221"/>
                    <a:pt x="14752875" y="10568449"/>
                  </a:cubicBezTo>
                  <a:cubicBezTo>
                    <a:pt x="14727856" y="10633092"/>
                    <a:pt x="14738015" y="10689988"/>
                    <a:pt x="14686200" y="10734184"/>
                  </a:cubicBezTo>
                  <a:cubicBezTo>
                    <a:pt x="14650132" y="10765045"/>
                    <a:pt x="14596030" y="10802383"/>
                    <a:pt x="14550817" y="10819528"/>
                  </a:cubicBezTo>
                  <a:cubicBezTo>
                    <a:pt x="14505606" y="10836673"/>
                    <a:pt x="14447820" y="10833371"/>
                    <a:pt x="14391940" y="108460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8766732" y="9243175"/>
            <a:ext cx="5781047" cy="4237501"/>
          </a:xfrm>
          <a:custGeom>
            <a:avLst/>
            <a:gdLst/>
            <a:ahLst/>
            <a:cxnLst/>
            <a:rect l="l" t="t" r="r" b="b"/>
            <a:pathLst>
              <a:path w="5781047" h="4237501">
                <a:moveTo>
                  <a:pt x="0" y="0"/>
                </a:moveTo>
                <a:lnTo>
                  <a:pt x="5781047" y="0"/>
                </a:lnTo>
                <a:lnTo>
                  <a:pt x="5781047" y="4237501"/>
                </a:lnTo>
                <a:lnTo>
                  <a:pt x="0" y="4237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6136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52441" y="8940671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0"/>
                </a:moveTo>
                <a:lnTo>
                  <a:pt x="6357135" y="0"/>
                </a:lnTo>
                <a:lnTo>
                  <a:pt x="6357135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114585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557791" y="8940671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0"/>
                </a:moveTo>
                <a:lnTo>
                  <a:pt x="6357134" y="0"/>
                </a:lnTo>
                <a:lnTo>
                  <a:pt x="6357134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t="-114585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21354" y="4264650"/>
            <a:ext cx="1382977" cy="158786"/>
          </a:xfrm>
          <a:custGeom>
            <a:avLst/>
            <a:gdLst/>
            <a:ahLst/>
            <a:cxnLst/>
            <a:rect l="l" t="t" r="r" b="b"/>
            <a:pathLst>
              <a:path w="1382977" h="158786">
                <a:moveTo>
                  <a:pt x="0" y="0"/>
                </a:moveTo>
                <a:lnTo>
                  <a:pt x="1382977" y="0"/>
                </a:lnTo>
                <a:lnTo>
                  <a:pt x="1382977" y="158786"/>
                </a:lnTo>
                <a:lnTo>
                  <a:pt x="0" y="15878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V="1">
            <a:off x="7141324" y="1463887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330278"/>
                </a:moveTo>
                <a:lnTo>
                  <a:pt x="6357134" y="330278"/>
                </a:lnTo>
                <a:lnTo>
                  <a:pt x="6357134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t="-1145859"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0546673" y="1463887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330278"/>
                </a:moveTo>
                <a:lnTo>
                  <a:pt x="6357135" y="330278"/>
                </a:lnTo>
                <a:lnTo>
                  <a:pt x="6357135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t="-114585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939526" y="949604"/>
            <a:ext cx="166080" cy="158191"/>
          </a:xfrm>
          <a:custGeom>
            <a:avLst/>
            <a:gdLst/>
            <a:ahLst/>
            <a:cxnLst/>
            <a:rect l="l" t="t" r="r" b="b"/>
            <a:pathLst>
              <a:path w="166080" h="158191">
                <a:moveTo>
                  <a:pt x="0" y="0"/>
                </a:moveTo>
                <a:lnTo>
                  <a:pt x="166080" y="0"/>
                </a:lnTo>
                <a:lnTo>
                  <a:pt x="166080" y="158192"/>
                </a:lnTo>
                <a:lnTo>
                  <a:pt x="0" y="1581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95168">
            <a:off x="8754566" y="1227922"/>
            <a:ext cx="3368198" cy="73488"/>
          </a:xfrm>
          <a:custGeom>
            <a:avLst/>
            <a:gdLst/>
            <a:ahLst/>
            <a:cxnLst/>
            <a:rect l="l" t="t" r="r" b="b"/>
            <a:pathLst>
              <a:path w="3368198" h="73488">
                <a:moveTo>
                  <a:pt x="0" y="0"/>
                </a:moveTo>
                <a:lnTo>
                  <a:pt x="3368199" y="0"/>
                </a:lnTo>
                <a:lnTo>
                  <a:pt x="3368199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74972">
            <a:off x="11922142" y="1227922"/>
            <a:ext cx="3368198" cy="73488"/>
          </a:xfrm>
          <a:custGeom>
            <a:avLst/>
            <a:gdLst/>
            <a:ahLst/>
            <a:cxnLst/>
            <a:rect l="l" t="t" r="r" b="b"/>
            <a:pathLst>
              <a:path w="3368198" h="73488">
                <a:moveTo>
                  <a:pt x="0" y="0"/>
                </a:moveTo>
                <a:lnTo>
                  <a:pt x="3368199" y="0"/>
                </a:lnTo>
                <a:lnTo>
                  <a:pt x="3368199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725241" y="5280223"/>
            <a:ext cx="2439400" cy="2494341"/>
          </a:xfrm>
          <a:custGeom>
            <a:avLst/>
            <a:gdLst/>
            <a:ahLst/>
            <a:cxnLst/>
            <a:rect l="l" t="t" r="r" b="b"/>
            <a:pathLst>
              <a:path w="2439400" h="2494341">
                <a:moveTo>
                  <a:pt x="0" y="0"/>
                </a:moveTo>
                <a:lnTo>
                  <a:pt x="2439400" y="0"/>
                </a:lnTo>
                <a:lnTo>
                  <a:pt x="2439400" y="2494342"/>
                </a:lnTo>
                <a:lnTo>
                  <a:pt x="0" y="249434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879302" y="5019470"/>
            <a:ext cx="4903412" cy="2755094"/>
          </a:xfrm>
          <a:custGeom>
            <a:avLst/>
            <a:gdLst/>
            <a:ahLst/>
            <a:cxnLst/>
            <a:rect l="l" t="t" r="r" b="b"/>
            <a:pathLst>
              <a:path w="4903412" h="2755094">
                <a:moveTo>
                  <a:pt x="0" y="0"/>
                </a:moveTo>
                <a:lnTo>
                  <a:pt x="4903412" y="0"/>
                </a:lnTo>
                <a:lnTo>
                  <a:pt x="4903412" y="2755095"/>
                </a:lnTo>
                <a:lnTo>
                  <a:pt x="0" y="275509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916678" y="2829723"/>
            <a:ext cx="10045696" cy="111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3"/>
              </a:lnSpc>
            </a:pPr>
            <a:r>
              <a:rPr lang="en-US" sz="6478" spc="-129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Metodología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C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3311192" y="2948698"/>
            <a:ext cx="11665617" cy="6028532"/>
            <a:chOff x="0" y="0"/>
            <a:chExt cx="15554156" cy="80380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Freeform 6"/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428538" y="5533643"/>
            <a:ext cx="2654664" cy="7449313"/>
          </a:xfrm>
          <a:custGeom>
            <a:avLst/>
            <a:gdLst/>
            <a:ahLst/>
            <a:cxnLst/>
            <a:rect l="l" t="t" r="r" b="b"/>
            <a:pathLst>
              <a:path w="2654664" h="7449313">
                <a:moveTo>
                  <a:pt x="0" y="0"/>
                </a:moveTo>
                <a:lnTo>
                  <a:pt x="2654665" y="0"/>
                </a:lnTo>
                <a:lnTo>
                  <a:pt x="2654665" y="7449314"/>
                </a:lnTo>
                <a:lnTo>
                  <a:pt x="0" y="74493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623556" y="3250364"/>
            <a:ext cx="1217415" cy="2667642"/>
          </a:xfrm>
          <a:custGeom>
            <a:avLst/>
            <a:gdLst/>
            <a:ahLst/>
            <a:cxnLst/>
            <a:rect l="l" t="t" r="r" b="b"/>
            <a:pathLst>
              <a:path w="1217415" h="2667642">
                <a:moveTo>
                  <a:pt x="0" y="0"/>
                </a:moveTo>
                <a:lnTo>
                  <a:pt x="1217415" y="0"/>
                </a:lnTo>
                <a:lnTo>
                  <a:pt x="1217415" y="2667642"/>
                </a:lnTo>
                <a:lnTo>
                  <a:pt x="0" y="26676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2937143" y="1263862"/>
            <a:ext cx="1241371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156" dirty="0" err="1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Tecnologías</a:t>
            </a:r>
            <a:endParaRPr lang="en-US" sz="7800" spc="-156" dirty="0">
              <a:solidFill>
                <a:srgbClr val="372929"/>
              </a:solidFill>
              <a:latin typeface="Ancient signboards"/>
              <a:ea typeface="Ancient signboards"/>
              <a:cs typeface="Ancient signboards"/>
              <a:sym typeface="Ancient signboard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6667943" y="1971990"/>
            <a:ext cx="11665617" cy="6028532"/>
            <a:chOff x="0" y="0"/>
            <a:chExt cx="15554156" cy="80380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4479649" y="7695224"/>
            <a:ext cx="2470837" cy="3440406"/>
          </a:xfrm>
          <a:custGeom>
            <a:avLst/>
            <a:gdLst/>
            <a:ahLst/>
            <a:cxnLst/>
            <a:rect l="l" t="t" r="r" b="b"/>
            <a:pathLst>
              <a:path w="2470837" h="3440406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8452511" y="4872126"/>
            <a:ext cx="1382977" cy="158786"/>
          </a:xfrm>
          <a:custGeom>
            <a:avLst/>
            <a:gdLst/>
            <a:ahLst/>
            <a:cxnLst/>
            <a:rect l="l" t="t" r="r" b="b"/>
            <a:pathLst>
              <a:path w="1382977" h="158786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1334109" y="5143500"/>
            <a:ext cx="3091041" cy="3091041"/>
          </a:xfrm>
          <a:custGeom>
            <a:avLst/>
            <a:gdLst/>
            <a:ahLst/>
            <a:cxnLst/>
            <a:rect l="l" t="t" r="r" b="b"/>
            <a:pathLst>
              <a:path w="3091041" h="3091041">
                <a:moveTo>
                  <a:pt x="0" y="0"/>
                </a:moveTo>
                <a:lnTo>
                  <a:pt x="3091042" y="0"/>
                </a:lnTo>
                <a:lnTo>
                  <a:pt x="3091042" y="3091041"/>
                </a:lnTo>
                <a:lnTo>
                  <a:pt x="0" y="309104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7947107" y="5244505"/>
            <a:ext cx="2889031" cy="2889031"/>
          </a:xfrm>
          <a:custGeom>
            <a:avLst/>
            <a:gdLst/>
            <a:ahLst/>
            <a:cxnLst/>
            <a:rect l="l" t="t" r="r" b="b"/>
            <a:pathLst>
              <a:path w="2889031" h="2889031">
                <a:moveTo>
                  <a:pt x="0" y="0"/>
                </a:moveTo>
                <a:lnTo>
                  <a:pt x="2889032" y="0"/>
                </a:lnTo>
                <a:lnTo>
                  <a:pt x="2889032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4581219" y="5499011"/>
            <a:ext cx="2651046" cy="2182948"/>
          </a:xfrm>
          <a:custGeom>
            <a:avLst/>
            <a:gdLst/>
            <a:ahLst/>
            <a:cxnLst/>
            <a:rect l="l" t="t" r="r" b="b"/>
            <a:pathLst>
              <a:path w="2651046" h="2182948">
                <a:moveTo>
                  <a:pt x="0" y="0"/>
                </a:moveTo>
                <a:lnTo>
                  <a:pt x="2651046" y="0"/>
                </a:lnTo>
                <a:lnTo>
                  <a:pt x="2651046" y="2182947"/>
                </a:lnTo>
                <a:lnTo>
                  <a:pt x="0" y="218294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2144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TextBox 18"/>
          <p:cNvSpPr txBox="1"/>
          <p:nvPr/>
        </p:nvSpPr>
        <p:spPr>
          <a:xfrm>
            <a:off x="5408370" y="3812717"/>
            <a:ext cx="7471260" cy="8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 dirty="0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HTML, CSS y </a:t>
            </a:r>
            <a:r>
              <a:rPr lang="en-US" sz="4699" spc="-93" dirty="0" err="1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Javascript</a:t>
            </a:r>
            <a:endParaRPr lang="en-US" sz="4699" spc="-93" dirty="0">
              <a:solidFill>
                <a:srgbClr val="FCB762"/>
              </a:solidFill>
              <a:latin typeface="Ancient signboards"/>
              <a:ea typeface="Ancient signboards"/>
              <a:cs typeface="Ancient signboards"/>
              <a:sym typeface="Ancient signboard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3311192" y="2948698"/>
            <a:ext cx="11665617" cy="6028532"/>
            <a:chOff x="0" y="0"/>
            <a:chExt cx="15554156" cy="80380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Freeform 6"/>
          <p:cNvSpPr/>
          <p:nvPr/>
        </p:nvSpPr>
        <p:spPr>
          <a:xfrm>
            <a:off x="8452511" y="4872126"/>
            <a:ext cx="1382977" cy="158786"/>
          </a:xfrm>
          <a:custGeom>
            <a:avLst/>
            <a:gdLst/>
            <a:ahLst/>
            <a:cxnLst/>
            <a:rect l="l" t="t" r="r" b="b"/>
            <a:pathLst>
              <a:path w="1382977" h="158786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5408370" y="3812717"/>
            <a:ext cx="7471260" cy="8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Firebase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52115" y="5678720"/>
            <a:ext cx="6111961" cy="201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Para guardar avances de los niños, estadísticas de uso o niveles completados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9590540" y="1971990"/>
            <a:ext cx="11665617" cy="6028532"/>
            <a:chOff x="0" y="0"/>
            <a:chExt cx="15554156" cy="8038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839659" y="7695224"/>
            <a:ext cx="2470837" cy="3440406"/>
          </a:xfrm>
          <a:custGeom>
            <a:avLst/>
            <a:gdLst/>
            <a:ahLst/>
            <a:cxnLst/>
            <a:rect l="l" t="t" r="r" b="b"/>
            <a:pathLst>
              <a:path w="2470837" h="3440406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11086589" y="5140285"/>
            <a:ext cx="3007650" cy="3007650"/>
          </a:xfrm>
          <a:custGeom>
            <a:avLst/>
            <a:gdLst/>
            <a:ahLst/>
            <a:cxnLst/>
            <a:rect l="l" t="t" r="r" b="b"/>
            <a:pathLst>
              <a:path w="3007650" h="3007650">
                <a:moveTo>
                  <a:pt x="0" y="0"/>
                </a:moveTo>
                <a:lnTo>
                  <a:pt x="3007649" y="0"/>
                </a:lnTo>
                <a:lnTo>
                  <a:pt x="3007649" y="3007650"/>
                </a:lnTo>
                <a:lnTo>
                  <a:pt x="0" y="30076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14"/>
          <p:cNvGrpSpPr/>
          <p:nvPr/>
        </p:nvGrpSpPr>
        <p:grpSpPr>
          <a:xfrm>
            <a:off x="16667943" y="1971990"/>
            <a:ext cx="11665617" cy="6028532"/>
            <a:chOff x="0" y="0"/>
            <a:chExt cx="15554156" cy="80380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3311192" y="2948698"/>
            <a:ext cx="11665617" cy="6028532"/>
            <a:chOff x="0" y="0"/>
            <a:chExt cx="15554156" cy="80380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Freeform 6"/>
          <p:cNvSpPr/>
          <p:nvPr/>
        </p:nvSpPr>
        <p:spPr>
          <a:xfrm>
            <a:off x="8452511" y="4872126"/>
            <a:ext cx="1382977" cy="158786"/>
          </a:xfrm>
          <a:custGeom>
            <a:avLst/>
            <a:gdLst/>
            <a:ahLst/>
            <a:cxnLst/>
            <a:rect l="l" t="t" r="r" b="b"/>
            <a:pathLst>
              <a:path w="1382977" h="158786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7"/>
          <p:cNvGrpSpPr/>
          <p:nvPr/>
        </p:nvGrpSpPr>
        <p:grpSpPr>
          <a:xfrm>
            <a:off x="-9590540" y="1971990"/>
            <a:ext cx="11665617" cy="6028532"/>
            <a:chOff x="0" y="0"/>
            <a:chExt cx="15554156" cy="80380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Freeform 9"/>
            <p:cNvSpPr/>
            <p:nvPr/>
          </p:nvSpPr>
          <p:spPr>
            <a:xfrm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839659" y="7695224"/>
            <a:ext cx="2470837" cy="3440406"/>
          </a:xfrm>
          <a:custGeom>
            <a:avLst/>
            <a:gdLst/>
            <a:ahLst/>
            <a:cxnLst/>
            <a:rect l="l" t="t" r="r" b="b"/>
            <a:pathLst>
              <a:path w="2470837" h="3440406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1" name="Group 11"/>
          <p:cNvGrpSpPr/>
          <p:nvPr/>
        </p:nvGrpSpPr>
        <p:grpSpPr>
          <a:xfrm>
            <a:off x="16667943" y="1971990"/>
            <a:ext cx="11665617" cy="6028532"/>
            <a:chOff x="0" y="0"/>
            <a:chExt cx="15554156" cy="80380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379681" y="5280969"/>
            <a:ext cx="3941642" cy="2414256"/>
          </a:xfrm>
          <a:custGeom>
            <a:avLst/>
            <a:gdLst/>
            <a:ahLst/>
            <a:cxnLst/>
            <a:rect l="l" t="t" r="r" b="b"/>
            <a:pathLst>
              <a:path w="3941642" h="2414256">
                <a:moveTo>
                  <a:pt x="0" y="0"/>
                </a:moveTo>
                <a:lnTo>
                  <a:pt x="3941641" y="0"/>
                </a:lnTo>
                <a:lnTo>
                  <a:pt x="3941641" y="2414255"/>
                </a:lnTo>
                <a:lnTo>
                  <a:pt x="0" y="24142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5"/>
          <p:cNvSpPr txBox="1"/>
          <p:nvPr/>
        </p:nvSpPr>
        <p:spPr>
          <a:xfrm>
            <a:off x="5408370" y="3812717"/>
            <a:ext cx="7471260" cy="8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Node.js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52115" y="5678720"/>
            <a:ext cx="6111961" cy="201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Para gestionar lógica del servidor, APIs y almacenamiento de datos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3311192" y="2948698"/>
            <a:ext cx="11665617" cy="6028532"/>
            <a:chOff x="0" y="0"/>
            <a:chExt cx="15554156" cy="80380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Freeform 6"/>
          <p:cNvSpPr/>
          <p:nvPr/>
        </p:nvSpPr>
        <p:spPr>
          <a:xfrm>
            <a:off x="8452511" y="4872126"/>
            <a:ext cx="1382977" cy="158786"/>
          </a:xfrm>
          <a:custGeom>
            <a:avLst/>
            <a:gdLst/>
            <a:ahLst/>
            <a:cxnLst/>
            <a:rect l="l" t="t" r="r" b="b"/>
            <a:pathLst>
              <a:path w="1382977" h="158786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7"/>
          <p:cNvGrpSpPr/>
          <p:nvPr/>
        </p:nvGrpSpPr>
        <p:grpSpPr>
          <a:xfrm>
            <a:off x="-9590540" y="1971990"/>
            <a:ext cx="11665617" cy="6028532"/>
            <a:chOff x="0" y="0"/>
            <a:chExt cx="15554156" cy="80380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Freeform 9"/>
            <p:cNvSpPr/>
            <p:nvPr/>
          </p:nvSpPr>
          <p:spPr>
            <a:xfrm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77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839659" y="7695224"/>
            <a:ext cx="2470837" cy="3440406"/>
          </a:xfrm>
          <a:custGeom>
            <a:avLst/>
            <a:gdLst/>
            <a:ahLst/>
            <a:cxnLst/>
            <a:rect l="l" t="t" r="r" b="b"/>
            <a:pathLst>
              <a:path w="2470837" h="3440406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11196863" y="4951520"/>
            <a:ext cx="2801594" cy="2801594"/>
          </a:xfrm>
          <a:custGeom>
            <a:avLst/>
            <a:gdLst/>
            <a:ahLst/>
            <a:cxnLst/>
            <a:rect l="l" t="t" r="r" b="b"/>
            <a:pathLst>
              <a:path w="2801594" h="2801594">
                <a:moveTo>
                  <a:pt x="0" y="0"/>
                </a:moveTo>
                <a:lnTo>
                  <a:pt x="2801594" y="0"/>
                </a:lnTo>
                <a:lnTo>
                  <a:pt x="2801594" y="2801593"/>
                </a:lnTo>
                <a:lnTo>
                  <a:pt x="0" y="280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2"/>
          <p:cNvSpPr txBox="1"/>
          <p:nvPr/>
        </p:nvSpPr>
        <p:spPr>
          <a:xfrm>
            <a:off x="5408370" y="3812717"/>
            <a:ext cx="7471260" cy="8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Bootstrap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52115" y="5678720"/>
            <a:ext cx="6111961" cy="201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Para la simplicidad y rapidez en el diseño responsivo del juego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55713" y="8005648"/>
            <a:ext cx="7661990" cy="4165336"/>
          </a:xfrm>
          <a:custGeom>
            <a:avLst/>
            <a:gdLst/>
            <a:ahLst/>
            <a:cxnLst/>
            <a:rect l="l" t="t" r="r" b="b"/>
            <a:pathLst>
              <a:path w="7661990" h="4165336">
                <a:moveTo>
                  <a:pt x="0" y="0"/>
                </a:moveTo>
                <a:lnTo>
                  <a:pt x="7661990" y="0"/>
                </a:lnTo>
                <a:lnTo>
                  <a:pt x="7661990" y="4165337"/>
                </a:lnTo>
                <a:lnTo>
                  <a:pt x="0" y="41653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6708169" y="6159997"/>
            <a:ext cx="1102262" cy="1893276"/>
          </a:xfrm>
          <a:custGeom>
            <a:avLst/>
            <a:gdLst/>
            <a:ahLst/>
            <a:cxnLst/>
            <a:rect l="l" t="t" r="r" b="b"/>
            <a:pathLst>
              <a:path w="1102262" h="1893276">
                <a:moveTo>
                  <a:pt x="0" y="0"/>
                </a:moveTo>
                <a:lnTo>
                  <a:pt x="1102262" y="0"/>
                </a:lnTo>
                <a:lnTo>
                  <a:pt x="1102262" y="1893276"/>
                </a:lnTo>
                <a:lnTo>
                  <a:pt x="0" y="18932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144107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 rot="2022845" flipH="1">
            <a:off x="14461796" y="1012796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4169757" y="0"/>
                </a:moveTo>
                <a:lnTo>
                  <a:pt x="0" y="0"/>
                </a:lnTo>
                <a:lnTo>
                  <a:pt x="0" y="902183"/>
                </a:lnTo>
                <a:lnTo>
                  <a:pt x="4169757" y="902183"/>
                </a:lnTo>
                <a:lnTo>
                  <a:pt x="416975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6EC0FD975435A41AF7AC8D8236C43CA" ma:contentTypeVersion="11" ma:contentTypeDescription="Crear nuevo documento." ma:contentTypeScope="" ma:versionID="b1efb76a7f039d066d1bb167082fda2c">
  <xsd:schema xmlns:xsd="http://www.w3.org/2001/XMLSchema" xmlns:xs="http://www.w3.org/2001/XMLSchema" xmlns:p="http://schemas.microsoft.com/office/2006/metadata/properties" xmlns:ns3="1263d6ba-4edf-4eab-8758-03fab1903347" targetNamespace="http://schemas.microsoft.com/office/2006/metadata/properties" ma:root="true" ma:fieldsID="00946754ca9c51db22acccef77c33d06" ns3:_="">
    <xsd:import namespace="1263d6ba-4edf-4eab-8758-03fab190334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63d6ba-4edf-4eab-8758-03fab190334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263d6ba-4edf-4eab-8758-03fab1903347" xsi:nil="true"/>
  </documentManagement>
</p:properties>
</file>

<file path=customXml/itemProps1.xml><?xml version="1.0" encoding="utf-8"?>
<ds:datastoreItem xmlns:ds="http://schemas.openxmlformats.org/officeDocument/2006/customXml" ds:itemID="{94302923-4FE7-40C4-905D-880AA0D11F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63d6ba-4edf-4eab-8758-03fab1903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C315E3-1ADA-4A9E-8C85-CF525816A8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89EFBB-F1FD-4AB4-BC25-1563FE9887B7}">
  <ds:schemaRefs>
    <ds:schemaRef ds:uri="http://schemas.microsoft.com/office/2006/metadata/properties"/>
    <ds:schemaRef ds:uri="http://schemas.openxmlformats.org/package/2006/metadata/core-properties"/>
    <ds:schemaRef ds:uri="1263d6ba-4edf-4eab-8758-03fab1903347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379</Words>
  <Application>Microsoft Office PowerPoint</Application>
  <PresentationFormat>Personalizado</PresentationFormat>
  <Paragraphs>80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Aptos</vt:lpstr>
      <vt:lpstr>Calibri</vt:lpstr>
      <vt:lpstr>KG Primary Penmanship</vt:lpstr>
      <vt:lpstr>Open Sans Bold</vt:lpstr>
      <vt:lpstr>Ancient signboards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 World</dc:title>
  <cp:lastModifiedBy>Vina del Mar</cp:lastModifiedBy>
  <cp:revision>8</cp:revision>
  <dcterms:created xsi:type="dcterms:W3CDTF">2006-08-16T00:00:00Z</dcterms:created>
  <dcterms:modified xsi:type="dcterms:W3CDTF">2025-11-18T17:37:00Z</dcterms:modified>
  <dc:identifier>DAGygTX7oR8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0x01010086EC0FD975435A41AF7AC8D8236C43CA</vt:lpwstr>
  </property>
</Properties>
</file>